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05b8d012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05b8d012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05b8d012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05b8d012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05b8d012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05b8d012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05b8d012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05b8d012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Physics Fields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052525" y="863550"/>
            <a:ext cx="725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Three types of Physics Fields: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Transient Fields</a:t>
            </a:r>
            <a:r>
              <a:rPr lang="en">
                <a:solidFill>
                  <a:schemeClr val="dk1"/>
                </a:solidFill>
              </a:rPr>
              <a:t> - created and destroyed at runtime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Construction Fields</a:t>
            </a:r>
            <a:r>
              <a:rPr lang="en">
                <a:solidFill>
                  <a:schemeClr val="dk1"/>
                </a:solidFill>
              </a:rPr>
              <a:t> - created in the Construction Script during design time after the Blueprint is compiled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Persistent Fields</a:t>
            </a:r>
            <a:r>
              <a:rPr lang="en">
                <a:solidFill>
                  <a:schemeClr val="dk1"/>
                </a:solidFill>
              </a:rPr>
              <a:t> - remain active until removed; evaluated at every tick of gameplay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Physics Fields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052525" y="863550"/>
            <a:ext cx="725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Chaos Engine</a:t>
            </a:r>
            <a:r>
              <a:rPr lang="en">
                <a:solidFill>
                  <a:schemeClr val="dk1"/>
                </a:solidFill>
              </a:rPr>
              <a:t> - physics engine used by Unreal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Chaos Particle</a:t>
            </a:r>
            <a:r>
              <a:rPr lang="en">
                <a:solidFill>
                  <a:schemeClr val="dk1"/>
                </a:solidFill>
              </a:rPr>
              <a:t> - a point in space with properties such as position, orientation, velocity, and mass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Physics Type</a:t>
            </a:r>
            <a:r>
              <a:rPr lang="en">
                <a:solidFill>
                  <a:schemeClr val="dk1"/>
                </a:solidFill>
              </a:rPr>
              <a:t> - effect that will be applied to every Chaos Particle within the field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Physics Fields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052525" y="863550"/>
            <a:ext cx="725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Physics Types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Linear Force</a:t>
            </a:r>
            <a:r>
              <a:rPr lang="en" sz="1400">
                <a:solidFill>
                  <a:schemeClr val="dk1"/>
                </a:solidFill>
              </a:rPr>
              <a:t> - adds a linear force to the Particles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Linear Velocity</a:t>
            </a:r>
            <a:r>
              <a:rPr lang="en" sz="1400">
                <a:solidFill>
                  <a:schemeClr val="dk1"/>
                </a:solidFill>
              </a:rPr>
              <a:t> - adds a linear velocity to the Particles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Angular Velocity</a:t>
            </a:r>
            <a:r>
              <a:rPr lang="en" sz="1400">
                <a:solidFill>
                  <a:schemeClr val="dk1"/>
                </a:solidFill>
              </a:rPr>
              <a:t> - adds an angular velocity to the Particles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Angular Torque</a:t>
            </a:r>
            <a:r>
              <a:rPr lang="en" sz="1400">
                <a:solidFill>
                  <a:schemeClr val="dk1"/>
                </a:solidFill>
              </a:rPr>
              <a:t> - adds an angular torque to the Particles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External Strain</a:t>
            </a:r>
            <a:r>
              <a:rPr lang="en" sz="1400">
                <a:solidFill>
                  <a:schemeClr val="dk1"/>
                </a:solidFill>
              </a:rPr>
              <a:t> - can break the Particles of a Geometry Collection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Internal Strain</a:t>
            </a:r>
            <a:r>
              <a:rPr lang="en" sz="1400">
                <a:solidFill>
                  <a:schemeClr val="dk1"/>
                </a:solidFill>
              </a:rPr>
              <a:t> - lowers the Damage Threshold of a Geometry Collection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Sleeping Threshold</a:t>
            </a:r>
            <a:r>
              <a:rPr lang="en" sz="1400">
                <a:solidFill>
                  <a:schemeClr val="dk1"/>
                </a:solidFill>
              </a:rPr>
              <a:t> - sets Particle to sleep if its linear or angular velocity falls below specified value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Physics Fields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052525" y="863550"/>
            <a:ext cx="725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Physics Types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Disabled Threshold</a:t>
            </a:r>
            <a:r>
              <a:rPr lang="en" sz="1400">
                <a:solidFill>
                  <a:schemeClr val="dk1"/>
                </a:solidFill>
              </a:rPr>
              <a:t> - disables Particle if its linear or angular velocity falls below specified value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Activate Disabled</a:t>
            </a:r>
            <a:r>
              <a:rPr lang="en" sz="1400">
                <a:solidFill>
                  <a:schemeClr val="dk1"/>
                </a:solidFill>
              </a:rPr>
              <a:t> - reactivates disabled Particles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Kill Particles</a:t>
            </a:r>
            <a:r>
              <a:rPr lang="en" sz="1400">
                <a:solidFill>
                  <a:schemeClr val="dk1"/>
                </a:solidFill>
              </a:rPr>
              <a:t> - disables all Particles immediately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Dynamic State</a:t>
            </a:r>
            <a:r>
              <a:rPr lang="en" sz="1400">
                <a:solidFill>
                  <a:schemeClr val="dk1"/>
                </a:solidFill>
              </a:rPr>
              <a:t> - sets the states of the Particles to static, kinematic, dynamic, or sleeping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Collision Group</a:t>
            </a:r>
            <a:r>
              <a:rPr lang="en" sz="1400">
                <a:solidFill>
                  <a:schemeClr val="dk1"/>
                </a:solidFill>
              </a:rPr>
              <a:t> - sets the value of the Collision Group property for the Particles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