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e06366f3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e06366f3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e06366f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e06366f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e06366f3f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e06366f3f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1f3d31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1f3d31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1f3d31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1f3d31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038" y="708475"/>
            <a:ext cx="6399925" cy="37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invisible ray that detects Actors between two points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commonly used to determine if one Actor can see another Actor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also commonly used to simulate high-speed projectiles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single trace - returns the first match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 trace - returns all matches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shape of the ray can be a line, box, sphere, or capsule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trace by channel, object, or profile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300" y="805700"/>
            <a:ext cx="7064248" cy="35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</a:t>
            </a:r>
            <a:endParaRPr/>
          </a:p>
        </p:txBody>
      </p:sp>
      <p:pic>
        <p:nvPicPr>
          <p:cNvPr id="73" name="Google Shape;73;p16" title="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300" y="805700"/>
            <a:ext cx="7064248" cy="35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588" y="904875"/>
            <a:ext cx="25622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0588" y="2670938"/>
            <a:ext cx="25622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7263" y="1214438"/>
            <a:ext cx="24669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7263" y="2980513"/>
            <a:ext cx="2466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</a:t>
            </a:r>
            <a:endParaRPr/>
          </a:p>
        </p:txBody>
      </p:sp>
      <p:pic>
        <p:nvPicPr>
          <p:cNvPr id="83" name="Google Shape;83;p17" title="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300" y="805700"/>
            <a:ext cx="7064248" cy="35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0588" y="904875"/>
            <a:ext cx="25622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0588" y="2670938"/>
            <a:ext cx="25622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7263" y="1214438"/>
            <a:ext cx="24669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27263" y="2980513"/>
            <a:ext cx="2466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