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c8fe54c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c8fe54c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ee504fd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ee504fd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Nodes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normal vector</a:t>
            </a:r>
            <a:r>
              <a:rPr lang="en">
                <a:solidFill>
                  <a:schemeClr val="dk1"/>
                </a:solidFill>
              </a:rPr>
              <a:t> - the vector perpendicular to the surface of an object at any given point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normalized vector</a:t>
            </a:r>
            <a:r>
              <a:rPr lang="en">
                <a:solidFill>
                  <a:schemeClr val="dk1"/>
                </a:solidFill>
              </a:rPr>
              <a:t> - vector that has been converted to a unit vector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unit vector</a:t>
            </a:r>
            <a:r>
              <a:rPr lang="en">
                <a:solidFill>
                  <a:schemeClr val="dk1"/>
                </a:solidFill>
              </a:rPr>
              <a:t> -  any vector with a magnitude of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Nodes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748337"/>
            <a:ext cx="7210023" cy="360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