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add06a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add06a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add06a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add06a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aadd06a4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aadd06a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add06a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add06a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add06a4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add06a4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e3894b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ee3894b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e3894b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e3894b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ee3894b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ee3894b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746562"/>
            <a:ext cx="7255800" cy="3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