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8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0890A-66C0-4026-9199-51CCCEBA9912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D1924-8D37-48D9-A0E2-DC7C6E425F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9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1924-8D37-48D9-A0E2-DC7C6E425F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1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1924-8D37-48D9-A0E2-DC7C6E425F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D1924-8D37-48D9-A0E2-DC7C6E425F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1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D89F-05FD-0970-2706-FE517AE96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B3B1F-F6D0-5928-96D0-872E91637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D867-998C-DA4C-C2F9-DCF986F1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E5E8-A4F7-63BB-425F-C59994FF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B9B4-28AF-46BC-4EB8-635E2834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42E8-D57A-6C3E-E058-5A03C07C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3C8AD-4121-43D8-63FE-48ECBA8E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E468-3D10-C371-0607-B53E27D6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060F7-4A35-5BA3-CE98-3963731E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1210-12C7-F34C-AE0E-8DACEFC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9297F-0539-AB0F-C601-BD53FA21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A3596-506D-1A50-C56B-28D93BE7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33CA-D241-3812-89D3-6B9BA39A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E1CB-ED78-8979-633C-A9A566FC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FFE9-EE97-BCA1-190B-EF73651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03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E60C-020F-F370-78F4-3541B2AA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14D5-287C-8EB5-0A4A-CF303DE84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8625-D0B7-B75D-842C-51E75C84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9FB9-628D-4FC6-7588-8F27414D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CF70-9E96-7A68-3F55-0C5B71DA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98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EDD0-B19D-F3AC-6405-34E19C7B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C0413-1B43-19FF-14A4-90D48E80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0CE1-D6A6-3DA2-BA21-8F1C8D6B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3501-427F-5349-8555-6AC45630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94E0-03CA-9CF7-9BC6-69D5A3A0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1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D6FF-1832-D4D2-85FA-2DE351DB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9FCF-156C-441F-9E30-D25A9E50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7288-F928-6317-B623-1B6F1590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B0D5A-1DA6-E2DC-214B-A77A06C5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4EC9-2571-7398-F714-C8554CB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1F18-024C-FED6-9ED2-4CE215D5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1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439E-BAE0-CFA5-8236-CACD3833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B8D9-5B96-E2A0-E251-149633CB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95FEF-ECB0-6C0C-E171-2D2691C59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3C546-E072-E19F-9B2A-D7CD8AA0E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9C26D-087F-6146-5850-0BAE27684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797D4-8FA2-3979-A3D3-EA7D24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6716A-CE89-CF54-60FE-A2A7D79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95CD6-8D25-2D46-E771-0F7C4343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0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833E-B632-06EB-3B07-A7949435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FFDCD-86B6-6FD4-52EC-9D271374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3005B-5F79-594F-A601-BFF81BA5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FB6F6-951D-6C5D-624F-84B66D36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DC117-B2A2-E8B4-03C4-ECC7BB06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2323A-F996-AFE1-B221-5DD787C2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9AB-1145-0B11-F7A7-5A72E60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81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4617-D1FB-F786-775B-13C365E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3FB7-3F89-5537-0C03-F292AEDD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6AC59-07B0-8712-8159-A90299F6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319C-FC93-F4BF-8D0B-692FF6C3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6B807-9765-8DF0-4E60-FC6137E4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CC95-EEBD-C6E3-8362-402A07C5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CB9-070A-84E2-B571-3B209925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F16B3-64AE-F326-C23B-35D24C72F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D000-3D94-5FE1-60D6-F5AF28722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B3C5-08A9-C20D-D24B-DFE62962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394C-152B-1AB4-307C-CED94425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184BA-9AAA-5190-66C4-D9F2093D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84855-8E0B-283F-4F87-CA3F797C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06EA-482A-E2E5-0634-CFB90B9C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72A9-68E3-7D47-0806-4B6FE4F3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ED69-4228-4B53-9642-A51BA25AF1FD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23CC-10B7-D3DB-6331-754A7094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ABAD-3585-AA5B-46B4-D3047CCB0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398A-DAF7-4A3E-8800-36E6FF5748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" t="8049" r="484" b="5521"/>
          <a:stretch>
            <a:fillRect/>
          </a:stretch>
        </p:blipFill>
        <p:spPr>
          <a:xfrm>
            <a:off x="5183188" y="2799500"/>
            <a:ext cx="6172200" cy="12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1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 \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9" t="44619" r="955" b="37685"/>
          <a:stretch>
            <a:fillRect/>
          </a:stretch>
        </p:blipFill>
        <p:spPr>
          <a:xfrm>
            <a:off x="5183188" y="992188"/>
            <a:ext cx="617203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2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 \ Inception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12397" r="89433" b="38482"/>
          <a:stretch>
            <a:fillRect/>
          </a:stretch>
        </p:blipFill>
        <p:spPr>
          <a:xfrm>
            <a:off x="5183188" y="992188"/>
            <a:ext cx="395982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 \ Backstage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30810" r="76885" b="32344"/>
          <a:stretch>
            <a:fillRect/>
          </a:stretch>
        </p:blipFill>
        <p:spPr>
          <a:xfrm>
            <a:off x="5183188" y="1635109"/>
            <a:ext cx="6172200" cy="35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2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 &amp; Excel \ Data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t="47498" r="69357" b="9211"/>
          <a:stretch>
            <a:fillRect/>
          </a:stretch>
        </p:blipFill>
        <p:spPr>
          <a:xfrm>
            <a:off x="5183188" y="1197512"/>
            <a:ext cx="6172200" cy="44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7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Setup 1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6" t="43085" r="58243" b="27741"/>
          <a:stretch>
            <a:fillRect/>
          </a:stretch>
        </p:blipFill>
        <p:spPr>
          <a:xfrm>
            <a:off x="5183188" y="2081048"/>
            <a:ext cx="6172200" cy="26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8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2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2" t="39636" r="43186" b="23138"/>
          <a:stretch>
            <a:fillRect/>
          </a:stretch>
        </p:blipFill>
        <p:spPr>
          <a:xfrm>
            <a:off x="5183188" y="2092740"/>
            <a:ext cx="6172200" cy="26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53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3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0" t="38482" r="27053" b="29275"/>
          <a:stretch>
            <a:fillRect/>
          </a:stretch>
        </p:blipFill>
        <p:spPr>
          <a:xfrm>
            <a:off x="5183188" y="2303395"/>
            <a:ext cx="6172200" cy="22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53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4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6" t="38292" r="20600" b="29465"/>
          <a:stretch>
            <a:fillRect/>
          </a:stretch>
        </p:blipFill>
        <p:spPr>
          <a:xfrm>
            <a:off x="5183188" y="1439572"/>
            <a:ext cx="6172200" cy="39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31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A1-AFE0-4F2B-2FD4-5C2F2CAC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5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DCEA-FBD2-C2D5-9824-E9378C3A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121D-F49D-8446-35D3-30D46D4124C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3" t="33879" r="4825" b="26207"/>
          <a:stretch>
            <a:fillRect/>
          </a:stretch>
        </p:blipFill>
        <p:spPr>
          <a:xfrm>
            <a:off x="5183188" y="1996168"/>
            <a:ext cx="6172200" cy="28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Overview</vt:lpstr>
      <vt:lpstr>Windows \ Inception</vt:lpstr>
      <vt:lpstr>Visio \ Backstage</vt:lpstr>
      <vt:lpstr>Visio &amp; Excel \ Data Setup</vt:lpstr>
      <vt:lpstr>Visio \ DV Wizard Setup 1</vt:lpstr>
      <vt:lpstr>Visio \ DV Wizard Step 2</vt:lpstr>
      <vt:lpstr>Visio \ DV Wizard Step 3</vt:lpstr>
      <vt:lpstr>Visio \ DV Wizard Step 4</vt:lpstr>
      <vt:lpstr>Visio \ DV Wizard Step 5</vt:lpstr>
      <vt:lpstr>Visio \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David Parker</dc:creator>
  <cp:lastModifiedBy>David Parker</cp:lastModifiedBy>
  <cp:revision>1</cp:revision>
  <dcterms:created xsi:type="dcterms:W3CDTF">2023-02-05T15:24:07Z</dcterms:created>
  <dcterms:modified xsi:type="dcterms:W3CDTF">2023-02-05T20:12:30Z</dcterms:modified>
</cp:coreProperties>
</file>