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B2691-7AE8-4496-9615-01C83A7F60EC}" v="3" dt="2023-02-06T08:52:33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54EE28-9B10-4B93-A6D3-D8A5EFA292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996A510E-D4B5-424D-AE5A-DF874EFAF0DD}">
      <dgm:prSet/>
      <dgm:spPr/>
      <dgm:t>
        <a:bodyPr/>
        <a:lstStyle/>
        <a:p>
          <a:r>
            <a:rPr lang="en-GB"/>
            <a:t>Horizontal Swimlanes</a:t>
          </a:r>
        </a:p>
      </dgm:t>
    </dgm:pt>
    <dgm:pt modelId="{CD1FEFD4-3515-4E27-B5E6-2A3EAE910240}" type="parTrans" cxnId="{B441835A-65CC-4CF3-98E2-2C62878009B3}">
      <dgm:prSet/>
      <dgm:spPr/>
      <dgm:t>
        <a:bodyPr/>
        <a:lstStyle/>
        <a:p>
          <a:endParaRPr lang="en-GB"/>
        </a:p>
      </dgm:t>
    </dgm:pt>
    <dgm:pt modelId="{F60ABC0A-04B8-4084-BF32-56E24EFB2E82}" type="sibTrans" cxnId="{B441835A-65CC-4CF3-98E2-2C62878009B3}">
      <dgm:prSet/>
      <dgm:spPr/>
      <dgm:t>
        <a:bodyPr/>
        <a:lstStyle/>
        <a:p>
          <a:endParaRPr lang="en-GB"/>
        </a:p>
      </dgm:t>
    </dgm:pt>
    <dgm:pt modelId="{C901016C-AFB6-4EF7-BE8F-B50C37F0C26E}">
      <dgm:prSet/>
      <dgm:spPr/>
      <dgm:t>
        <a:bodyPr/>
        <a:lstStyle/>
        <a:p>
          <a:r>
            <a:rPr lang="en-GB"/>
            <a:t>Windows</a:t>
          </a:r>
        </a:p>
      </dgm:t>
    </dgm:pt>
    <dgm:pt modelId="{9DFF2AB6-B9D8-4C2D-83CE-624AFED0A50F}" type="parTrans" cxnId="{B570FD45-DA4F-4C6A-8D50-2857B5989466}">
      <dgm:prSet/>
      <dgm:spPr/>
      <dgm:t>
        <a:bodyPr/>
        <a:lstStyle/>
        <a:p>
          <a:endParaRPr lang="en-GB"/>
        </a:p>
      </dgm:t>
    </dgm:pt>
    <dgm:pt modelId="{6F62E90F-8547-4E71-8E5E-99A719E286DC}" type="sibTrans" cxnId="{B570FD45-DA4F-4C6A-8D50-2857B5989466}">
      <dgm:prSet/>
      <dgm:spPr/>
      <dgm:t>
        <a:bodyPr/>
        <a:lstStyle/>
        <a:p>
          <a:endParaRPr lang="en-GB"/>
        </a:p>
      </dgm:t>
    </dgm:pt>
    <dgm:pt modelId="{3C5B6A79-210C-4B16-9946-8C5D12CB4DD8}">
      <dgm:prSet/>
      <dgm:spPr/>
      <dgm:t>
        <a:bodyPr/>
        <a:lstStyle/>
        <a:p>
          <a:r>
            <a:rPr lang="en-GB"/>
            <a:t>Visio</a:t>
          </a:r>
        </a:p>
      </dgm:t>
    </dgm:pt>
    <dgm:pt modelId="{A5B2DB50-34C1-4980-8829-963D188550B8}" type="parTrans" cxnId="{6C944C34-B129-4AC2-8673-76366BDE22F9}">
      <dgm:prSet/>
      <dgm:spPr/>
      <dgm:t>
        <a:bodyPr/>
        <a:lstStyle/>
        <a:p>
          <a:endParaRPr lang="en-GB"/>
        </a:p>
      </dgm:t>
    </dgm:pt>
    <dgm:pt modelId="{3690A2D5-8A4F-424A-84B4-B1C048FE6280}" type="sibTrans" cxnId="{6C944C34-B129-4AC2-8673-76366BDE22F9}">
      <dgm:prSet/>
      <dgm:spPr/>
      <dgm:t>
        <a:bodyPr/>
        <a:lstStyle/>
        <a:p>
          <a:endParaRPr lang="en-GB"/>
        </a:p>
      </dgm:t>
    </dgm:pt>
    <dgm:pt modelId="{8AB18286-310C-4AD4-ADD2-19182C9DE339}">
      <dgm:prSet/>
      <dgm:spPr/>
      <dgm:t>
        <a:bodyPr/>
        <a:lstStyle/>
        <a:p>
          <a:r>
            <a:rPr lang="en-GB"/>
            <a:t>Excel</a:t>
          </a:r>
        </a:p>
      </dgm:t>
    </dgm:pt>
    <dgm:pt modelId="{B170F7EB-C5A2-40CB-9F80-552113F0870E}" type="parTrans" cxnId="{E38E7A04-DDC5-4A16-A05B-2FB6799CDABA}">
      <dgm:prSet/>
      <dgm:spPr/>
      <dgm:t>
        <a:bodyPr/>
        <a:lstStyle/>
        <a:p>
          <a:endParaRPr lang="en-GB"/>
        </a:p>
      </dgm:t>
    </dgm:pt>
    <dgm:pt modelId="{FFB22787-201D-4847-954D-B46EE56439F8}" type="sibTrans" cxnId="{E38E7A04-DDC5-4A16-A05B-2FB6799CDABA}">
      <dgm:prSet/>
      <dgm:spPr/>
      <dgm:t>
        <a:bodyPr/>
        <a:lstStyle/>
        <a:p>
          <a:endParaRPr lang="en-GB"/>
        </a:p>
      </dgm:t>
    </dgm:pt>
    <dgm:pt modelId="{EE19725D-53E2-4674-89EF-CD7E2183323C}">
      <dgm:prSet/>
      <dgm:spPr/>
      <dgm:t>
        <a:bodyPr/>
        <a:lstStyle/>
        <a:p>
          <a:r>
            <a:rPr lang="en-GB"/>
            <a:t>Vertical Phases</a:t>
          </a:r>
        </a:p>
      </dgm:t>
    </dgm:pt>
    <dgm:pt modelId="{4C64245B-9870-4A25-928A-8F3928F27983}" type="parTrans" cxnId="{55196CE9-CDEF-4FB0-B188-5346CBD0DE15}">
      <dgm:prSet/>
      <dgm:spPr/>
      <dgm:t>
        <a:bodyPr/>
        <a:lstStyle/>
        <a:p>
          <a:endParaRPr lang="en-GB"/>
        </a:p>
      </dgm:t>
    </dgm:pt>
    <dgm:pt modelId="{8858BC5A-6802-440F-8784-BAFBF0A0AD69}" type="sibTrans" cxnId="{55196CE9-CDEF-4FB0-B188-5346CBD0DE15}">
      <dgm:prSet/>
      <dgm:spPr/>
      <dgm:t>
        <a:bodyPr/>
        <a:lstStyle/>
        <a:p>
          <a:endParaRPr lang="en-GB"/>
        </a:p>
      </dgm:t>
    </dgm:pt>
    <dgm:pt modelId="{F726C43F-7E05-4114-B96B-43D5A2464571}">
      <dgm:prSet/>
      <dgm:spPr/>
      <dgm:t>
        <a:bodyPr/>
        <a:lstStyle/>
        <a:p>
          <a:r>
            <a:rPr lang="en-GB"/>
            <a:t>Inception</a:t>
          </a:r>
        </a:p>
      </dgm:t>
    </dgm:pt>
    <dgm:pt modelId="{0D380113-31AD-4C17-978C-D1A65FAD5EA7}" type="parTrans" cxnId="{11F98114-32A9-482A-9AA3-20DFA8C8E08D}">
      <dgm:prSet/>
      <dgm:spPr/>
      <dgm:t>
        <a:bodyPr/>
        <a:lstStyle/>
        <a:p>
          <a:endParaRPr lang="en-GB"/>
        </a:p>
      </dgm:t>
    </dgm:pt>
    <dgm:pt modelId="{82D23ADB-D46F-4F8C-B2B9-49E0871E5726}" type="sibTrans" cxnId="{11F98114-32A9-482A-9AA3-20DFA8C8E08D}">
      <dgm:prSet/>
      <dgm:spPr/>
      <dgm:t>
        <a:bodyPr/>
        <a:lstStyle/>
        <a:p>
          <a:endParaRPr lang="en-GB"/>
        </a:p>
      </dgm:t>
    </dgm:pt>
    <dgm:pt modelId="{0585231A-9865-4D35-805A-6A7F1C53E814}">
      <dgm:prSet/>
      <dgm:spPr/>
      <dgm:t>
        <a:bodyPr/>
        <a:lstStyle/>
        <a:p>
          <a:r>
            <a:rPr lang="en-GB"/>
            <a:t>Backstage</a:t>
          </a:r>
        </a:p>
      </dgm:t>
    </dgm:pt>
    <dgm:pt modelId="{32343F79-671F-4752-B39E-64F1E4387B5E}" type="parTrans" cxnId="{B746BCC8-9F13-455C-9542-B4C71B662751}">
      <dgm:prSet/>
      <dgm:spPr/>
      <dgm:t>
        <a:bodyPr/>
        <a:lstStyle/>
        <a:p>
          <a:endParaRPr lang="en-GB"/>
        </a:p>
      </dgm:t>
    </dgm:pt>
    <dgm:pt modelId="{F5E40363-AC9F-453B-9EA7-E27704D8B2A4}" type="sibTrans" cxnId="{B746BCC8-9F13-455C-9542-B4C71B662751}">
      <dgm:prSet/>
      <dgm:spPr/>
      <dgm:t>
        <a:bodyPr/>
        <a:lstStyle/>
        <a:p>
          <a:endParaRPr lang="en-GB"/>
        </a:p>
      </dgm:t>
    </dgm:pt>
    <dgm:pt modelId="{B3C591A5-0454-4CB6-8245-B09DC36082AA}">
      <dgm:prSet/>
      <dgm:spPr/>
      <dgm:t>
        <a:bodyPr/>
        <a:lstStyle/>
        <a:p>
          <a:r>
            <a:rPr lang="en-GB"/>
            <a:t>DV Wizard Step 1</a:t>
          </a:r>
        </a:p>
      </dgm:t>
    </dgm:pt>
    <dgm:pt modelId="{0177300E-254E-49FC-9966-316156D82232}" type="parTrans" cxnId="{A0AE915E-54E2-4540-99AA-337CC3501EFF}">
      <dgm:prSet/>
      <dgm:spPr/>
      <dgm:t>
        <a:bodyPr/>
        <a:lstStyle/>
        <a:p>
          <a:endParaRPr lang="en-GB"/>
        </a:p>
      </dgm:t>
    </dgm:pt>
    <dgm:pt modelId="{1011DD59-8189-4034-BA75-972AC2C7D6D0}" type="sibTrans" cxnId="{A0AE915E-54E2-4540-99AA-337CC3501EFF}">
      <dgm:prSet/>
      <dgm:spPr/>
      <dgm:t>
        <a:bodyPr/>
        <a:lstStyle/>
        <a:p>
          <a:endParaRPr lang="en-GB"/>
        </a:p>
      </dgm:t>
    </dgm:pt>
    <dgm:pt modelId="{1A64E516-A329-483D-91B8-E93B98AFDCF2}">
      <dgm:prSet/>
      <dgm:spPr/>
      <dgm:t>
        <a:bodyPr/>
        <a:lstStyle/>
        <a:p>
          <a:r>
            <a:rPr lang="en-GB"/>
            <a:t>DV Wizard Step 2</a:t>
          </a:r>
        </a:p>
      </dgm:t>
    </dgm:pt>
    <dgm:pt modelId="{183D0EF6-0942-4171-87FB-CD8538C1CAFE}" type="parTrans" cxnId="{307F977C-2B0F-459D-AF7F-C2FED41514D7}">
      <dgm:prSet/>
      <dgm:spPr/>
      <dgm:t>
        <a:bodyPr/>
        <a:lstStyle/>
        <a:p>
          <a:endParaRPr lang="en-GB"/>
        </a:p>
      </dgm:t>
    </dgm:pt>
    <dgm:pt modelId="{CDE4DC76-5175-4F0F-AF3C-6A08233E13AC}" type="sibTrans" cxnId="{307F977C-2B0F-459D-AF7F-C2FED41514D7}">
      <dgm:prSet/>
      <dgm:spPr/>
      <dgm:t>
        <a:bodyPr/>
        <a:lstStyle/>
        <a:p>
          <a:endParaRPr lang="en-GB"/>
        </a:p>
      </dgm:t>
    </dgm:pt>
    <dgm:pt modelId="{A2CFB837-5B94-49F5-9EEC-BBF8636242F6}">
      <dgm:prSet/>
      <dgm:spPr/>
      <dgm:t>
        <a:bodyPr/>
        <a:lstStyle/>
        <a:p>
          <a:r>
            <a:rPr lang="en-GB"/>
            <a:t>DV Wizard Step 3</a:t>
          </a:r>
        </a:p>
      </dgm:t>
    </dgm:pt>
    <dgm:pt modelId="{45720CE7-3401-4503-8304-0E32A81E613A}" type="parTrans" cxnId="{5539963A-D778-45F9-BE46-CD60CA1D08B0}">
      <dgm:prSet/>
      <dgm:spPr/>
      <dgm:t>
        <a:bodyPr/>
        <a:lstStyle/>
        <a:p>
          <a:endParaRPr lang="en-GB"/>
        </a:p>
      </dgm:t>
    </dgm:pt>
    <dgm:pt modelId="{E651B6CB-5CFF-4C84-A810-3A4A5A65137B}" type="sibTrans" cxnId="{5539963A-D778-45F9-BE46-CD60CA1D08B0}">
      <dgm:prSet/>
      <dgm:spPr/>
      <dgm:t>
        <a:bodyPr/>
        <a:lstStyle/>
        <a:p>
          <a:endParaRPr lang="en-GB"/>
        </a:p>
      </dgm:t>
    </dgm:pt>
    <dgm:pt modelId="{FA14EA2C-B21C-44BC-AF07-0927BB3219BC}">
      <dgm:prSet/>
      <dgm:spPr/>
      <dgm:t>
        <a:bodyPr/>
        <a:lstStyle/>
        <a:p>
          <a:r>
            <a:rPr lang="en-GB"/>
            <a:t>DV Wizard Step 4</a:t>
          </a:r>
        </a:p>
      </dgm:t>
    </dgm:pt>
    <dgm:pt modelId="{35DEBFD7-4BB0-4F8A-A6E5-E3C1B5265048}" type="parTrans" cxnId="{C28A49A8-251F-4C2D-8099-7C9FEB89B060}">
      <dgm:prSet/>
      <dgm:spPr/>
      <dgm:t>
        <a:bodyPr/>
        <a:lstStyle/>
        <a:p>
          <a:endParaRPr lang="en-GB"/>
        </a:p>
      </dgm:t>
    </dgm:pt>
    <dgm:pt modelId="{26CC2A33-A3BC-4AD4-BDDB-F6E9E9FB9DAE}" type="sibTrans" cxnId="{C28A49A8-251F-4C2D-8099-7C9FEB89B060}">
      <dgm:prSet/>
      <dgm:spPr/>
      <dgm:t>
        <a:bodyPr/>
        <a:lstStyle/>
        <a:p>
          <a:endParaRPr lang="en-GB"/>
        </a:p>
      </dgm:t>
    </dgm:pt>
    <dgm:pt modelId="{C532E233-489E-4519-A1DB-8ECBF18282D5}">
      <dgm:prSet/>
      <dgm:spPr/>
      <dgm:t>
        <a:bodyPr/>
        <a:lstStyle/>
        <a:p>
          <a:r>
            <a:rPr lang="en-GB"/>
            <a:t>DV Wizard Step 5</a:t>
          </a:r>
        </a:p>
      </dgm:t>
    </dgm:pt>
    <dgm:pt modelId="{414CC632-3B67-48F6-BD5B-F48C41FB5957}" type="parTrans" cxnId="{ADEE628D-BE89-468F-A466-A9AB17F1A641}">
      <dgm:prSet/>
      <dgm:spPr/>
      <dgm:t>
        <a:bodyPr/>
        <a:lstStyle/>
        <a:p>
          <a:endParaRPr lang="en-GB"/>
        </a:p>
      </dgm:t>
    </dgm:pt>
    <dgm:pt modelId="{EFD8B49C-A22D-429A-831A-879AA11D26E4}" type="sibTrans" cxnId="{ADEE628D-BE89-468F-A466-A9AB17F1A641}">
      <dgm:prSet/>
      <dgm:spPr/>
      <dgm:t>
        <a:bodyPr/>
        <a:lstStyle/>
        <a:p>
          <a:endParaRPr lang="en-GB"/>
        </a:p>
      </dgm:t>
    </dgm:pt>
    <dgm:pt modelId="{673B8ABF-53EA-4DAC-9C7B-968294EE67D9}">
      <dgm:prSet/>
      <dgm:spPr/>
      <dgm:t>
        <a:bodyPr/>
        <a:lstStyle/>
        <a:p>
          <a:r>
            <a:rPr lang="en-GB"/>
            <a:t>Page</a:t>
          </a:r>
        </a:p>
      </dgm:t>
    </dgm:pt>
    <dgm:pt modelId="{88C27CA2-6B98-497D-9BCF-875AB9ED45CD}" type="parTrans" cxnId="{6CB46E34-5128-4F21-9024-FBFC50102ED7}">
      <dgm:prSet/>
      <dgm:spPr/>
      <dgm:t>
        <a:bodyPr/>
        <a:lstStyle/>
        <a:p>
          <a:endParaRPr lang="en-GB"/>
        </a:p>
      </dgm:t>
    </dgm:pt>
    <dgm:pt modelId="{18E320B7-A58B-4097-865F-4F977B865B2A}" type="sibTrans" cxnId="{6CB46E34-5128-4F21-9024-FBFC50102ED7}">
      <dgm:prSet/>
      <dgm:spPr/>
      <dgm:t>
        <a:bodyPr/>
        <a:lstStyle/>
        <a:p>
          <a:endParaRPr lang="en-GB"/>
        </a:p>
      </dgm:t>
    </dgm:pt>
    <dgm:pt modelId="{510C2986-6387-4B72-82C3-53671C9DD4B6}" type="pres">
      <dgm:prSet presAssocID="{1F54EE28-9B10-4B93-A6D3-D8A5EFA29254}" presName="linear" presStyleCnt="0">
        <dgm:presLayoutVars>
          <dgm:animLvl val="lvl"/>
          <dgm:resizeHandles val="exact"/>
        </dgm:presLayoutVars>
      </dgm:prSet>
      <dgm:spPr/>
    </dgm:pt>
    <dgm:pt modelId="{378A0485-ABDA-4A64-9D45-1730058793E2}" type="pres">
      <dgm:prSet presAssocID="{996A510E-D4B5-424D-AE5A-DF874EFAF0D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85572C-1FCB-4B08-9494-0D519EFB31D8}" type="pres">
      <dgm:prSet presAssocID="{996A510E-D4B5-424D-AE5A-DF874EFAF0DD}" presName="childText" presStyleLbl="revTx" presStyleIdx="0" presStyleCnt="2">
        <dgm:presLayoutVars>
          <dgm:bulletEnabled val="1"/>
        </dgm:presLayoutVars>
      </dgm:prSet>
      <dgm:spPr/>
    </dgm:pt>
    <dgm:pt modelId="{11A0FAD2-B539-44EC-BC95-CBCAF076B85F}" type="pres">
      <dgm:prSet presAssocID="{EE19725D-53E2-4674-89EF-CD7E2183323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479487A-A051-4F8A-8993-6FA2A62C2569}" type="pres">
      <dgm:prSet presAssocID="{EE19725D-53E2-4674-89EF-CD7E2183323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38E7A04-DDC5-4A16-A05B-2FB6799CDABA}" srcId="{996A510E-D4B5-424D-AE5A-DF874EFAF0DD}" destId="{8AB18286-310C-4AD4-ADD2-19182C9DE339}" srcOrd="2" destOrd="0" parTransId="{B170F7EB-C5A2-40CB-9F80-552113F0870E}" sibTransId="{FFB22787-201D-4847-954D-B46EE56439F8}"/>
    <dgm:cxn modelId="{FEC08013-B183-4400-955E-95DC32A54608}" type="presOf" srcId="{996A510E-D4B5-424D-AE5A-DF874EFAF0DD}" destId="{378A0485-ABDA-4A64-9D45-1730058793E2}" srcOrd="0" destOrd="0" presId="urn:microsoft.com/office/officeart/2005/8/layout/vList2"/>
    <dgm:cxn modelId="{11F98114-32A9-482A-9AA3-20DFA8C8E08D}" srcId="{EE19725D-53E2-4674-89EF-CD7E2183323C}" destId="{F726C43F-7E05-4114-B96B-43D5A2464571}" srcOrd="0" destOrd="0" parTransId="{0D380113-31AD-4C17-978C-D1A65FAD5EA7}" sibTransId="{82D23ADB-D46F-4F8C-B2B9-49E0871E5726}"/>
    <dgm:cxn modelId="{33A45E18-2802-4DA2-ACBA-BE1E2F3D9485}" type="presOf" srcId="{8AB18286-310C-4AD4-ADD2-19182C9DE339}" destId="{BB85572C-1FCB-4B08-9494-0D519EFB31D8}" srcOrd="0" destOrd="2" presId="urn:microsoft.com/office/officeart/2005/8/layout/vList2"/>
    <dgm:cxn modelId="{16529328-4520-4CA1-BB6B-367A2C21D00D}" type="presOf" srcId="{B3C591A5-0454-4CB6-8245-B09DC36082AA}" destId="{4479487A-A051-4F8A-8993-6FA2A62C2569}" srcOrd="0" destOrd="2" presId="urn:microsoft.com/office/officeart/2005/8/layout/vList2"/>
    <dgm:cxn modelId="{6C944C34-B129-4AC2-8673-76366BDE22F9}" srcId="{996A510E-D4B5-424D-AE5A-DF874EFAF0DD}" destId="{3C5B6A79-210C-4B16-9946-8C5D12CB4DD8}" srcOrd="1" destOrd="0" parTransId="{A5B2DB50-34C1-4980-8829-963D188550B8}" sibTransId="{3690A2D5-8A4F-424A-84B4-B1C048FE6280}"/>
    <dgm:cxn modelId="{6CB46E34-5128-4F21-9024-FBFC50102ED7}" srcId="{EE19725D-53E2-4674-89EF-CD7E2183323C}" destId="{673B8ABF-53EA-4DAC-9C7B-968294EE67D9}" srcOrd="7" destOrd="0" parTransId="{88C27CA2-6B98-497D-9BCF-875AB9ED45CD}" sibTransId="{18E320B7-A58B-4097-865F-4F977B865B2A}"/>
    <dgm:cxn modelId="{00FCAE35-1464-4C23-BCB0-085A68E9D343}" type="presOf" srcId="{1F54EE28-9B10-4B93-A6D3-D8A5EFA29254}" destId="{510C2986-6387-4B72-82C3-53671C9DD4B6}" srcOrd="0" destOrd="0" presId="urn:microsoft.com/office/officeart/2005/8/layout/vList2"/>
    <dgm:cxn modelId="{5539963A-D778-45F9-BE46-CD60CA1D08B0}" srcId="{EE19725D-53E2-4674-89EF-CD7E2183323C}" destId="{A2CFB837-5B94-49F5-9EEC-BBF8636242F6}" srcOrd="4" destOrd="0" parTransId="{45720CE7-3401-4503-8304-0E32A81E613A}" sibTransId="{E651B6CB-5CFF-4C84-A810-3A4A5A65137B}"/>
    <dgm:cxn modelId="{F2B3A53D-F968-4E20-9361-BCC3D67646A3}" type="presOf" srcId="{3C5B6A79-210C-4B16-9946-8C5D12CB4DD8}" destId="{BB85572C-1FCB-4B08-9494-0D519EFB31D8}" srcOrd="0" destOrd="1" presId="urn:microsoft.com/office/officeart/2005/8/layout/vList2"/>
    <dgm:cxn modelId="{24CC245E-8EAF-401F-A17F-1CFD5DD9A454}" type="presOf" srcId="{EE19725D-53E2-4674-89EF-CD7E2183323C}" destId="{11A0FAD2-B539-44EC-BC95-CBCAF076B85F}" srcOrd="0" destOrd="0" presId="urn:microsoft.com/office/officeart/2005/8/layout/vList2"/>
    <dgm:cxn modelId="{A0AE915E-54E2-4540-99AA-337CC3501EFF}" srcId="{EE19725D-53E2-4674-89EF-CD7E2183323C}" destId="{B3C591A5-0454-4CB6-8245-B09DC36082AA}" srcOrd="2" destOrd="0" parTransId="{0177300E-254E-49FC-9966-316156D82232}" sibTransId="{1011DD59-8189-4034-BA75-972AC2C7D6D0}"/>
    <dgm:cxn modelId="{3B7A9F65-A29D-41AE-99B5-9D75DC87F427}" type="presOf" srcId="{A2CFB837-5B94-49F5-9EEC-BBF8636242F6}" destId="{4479487A-A051-4F8A-8993-6FA2A62C2569}" srcOrd="0" destOrd="4" presId="urn:microsoft.com/office/officeart/2005/8/layout/vList2"/>
    <dgm:cxn modelId="{915FCA65-8203-4537-B73F-7EA846285A6F}" type="presOf" srcId="{FA14EA2C-B21C-44BC-AF07-0927BB3219BC}" destId="{4479487A-A051-4F8A-8993-6FA2A62C2569}" srcOrd="0" destOrd="5" presId="urn:microsoft.com/office/officeart/2005/8/layout/vList2"/>
    <dgm:cxn modelId="{B570FD45-DA4F-4C6A-8D50-2857B5989466}" srcId="{996A510E-D4B5-424D-AE5A-DF874EFAF0DD}" destId="{C901016C-AFB6-4EF7-BE8F-B50C37F0C26E}" srcOrd="0" destOrd="0" parTransId="{9DFF2AB6-B9D8-4C2D-83CE-624AFED0A50F}" sibTransId="{6F62E90F-8547-4E71-8E5E-99A719E286DC}"/>
    <dgm:cxn modelId="{B441835A-65CC-4CF3-98E2-2C62878009B3}" srcId="{1F54EE28-9B10-4B93-A6D3-D8A5EFA29254}" destId="{996A510E-D4B5-424D-AE5A-DF874EFAF0DD}" srcOrd="0" destOrd="0" parTransId="{CD1FEFD4-3515-4E27-B5E6-2A3EAE910240}" sibTransId="{F60ABC0A-04B8-4084-BF32-56E24EFB2E82}"/>
    <dgm:cxn modelId="{307F977C-2B0F-459D-AF7F-C2FED41514D7}" srcId="{EE19725D-53E2-4674-89EF-CD7E2183323C}" destId="{1A64E516-A329-483D-91B8-E93B98AFDCF2}" srcOrd="3" destOrd="0" parTransId="{183D0EF6-0942-4171-87FB-CD8538C1CAFE}" sibTransId="{CDE4DC76-5175-4F0F-AF3C-6A08233E13AC}"/>
    <dgm:cxn modelId="{1283F789-F34C-4EA6-B550-14E1BF406090}" type="presOf" srcId="{C901016C-AFB6-4EF7-BE8F-B50C37F0C26E}" destId="{BB85572C-1FCB-4B08-9494-0D519EFB31D8}" srcOrd="0" destOrd="0" presId="urn:microsoft.com/office/officeart/2005/8/layout/vList2"/>
    <dgm:cxn modelId="{ADEE628D-BE89-468F-A466-A9AB17F1A641}" srcId="{EE19725D-53E2-4674-89EF-CD7E2183323C}" destId="{C532E233-489E-4519-A1DB-8ECBF18282D5}" srcOrd="6" destOrd="0" parTransId="{414CC632-3B67-48F6-BD5B-F48C41FB5957}" sibTransId="{EFD8B49C-A22D-429A-831A-879AA11D26E4}"/>
    <dgm:cxn modelId="{44F4979A-BF9D-4D98-AA90-B7CE2BFBAD86}" type="presOf" srcId="{C532E233-489E-4519-A1DB-8ECBF18282D5}" destId="{4479487A-A051-4F8A-8993-6FA2A62C2569}" srcOrd="0" destOrd="6" presId="urn:microsoft.com/office/officeart/2005/8/layout/vList2"/>
    <dgm:cxn modelId="{E8D678A5-D24F-4D8F-ACA5-FA859AB4D6D7}" type="presOf" srcId="{0585231A-9865-4D35-805A-6A7F1C53E814}" destId="{4479487A-A051-4F8A-8993-6FA2A62C2569}" srcOrd="0" destOrd="1" presId="urn:microsoft.com/office/officeart/2005/8/layout/vList2"/>
    <dgm:cxn modelId="{C28A49A8-251F-4C2D-8099-7C9FEB89B060}" srcId="{EE19725D-53E2-4674-89EF-CD7E2183323C}" destId="{FA14EA2C-B21C-44BC-AF07-0927BB3219BC}" srcOrd="5" destOrd="0" parTransId="{35DEBFD7-4BB0-4F8A-A6E5-E3C1B5265048}" sibTransId="{26CC2A33-A3BC-4AD4-BDDB-F6E9E9FB9DAE}"/>
    <dgm:cxn modelId="{B746BCC8-9F13-455C-9542-B4C71B662751}" srcId="{EE19725D-53E2-4674-89EF-CD7E2183323C}" destId="{0585231A-9865-4D35-805A-6A7F1C53E814}" srcOrd="1" destOrd="0" parTransId="{32343F79-671F-4752-B39E-64F1E4387B5E}" sibTransId="{F5E40363-AC9F-453B-9EA7-E27704D8B2A4}"/>
    <dgm:cxn modelId="{3ECA04D4-0D48-48EB-A6C9-23A0FC0404A7}" type="presOf" srcId="{1A64E516-A329-483D-91B8-E93B98AFDCF2}" destId="{4479487A-A051-4F8A-8993-6FA2A62C2569}" srcOrd="0" destOrd="3" presId="urn:microsoft.com/office/officeart/2005/8/layout/vList2"/>
    <dgm:cxn modelId="{55196CE9-CDEF-4FB0-B188-5346CBD0DE15}" srcId="{1F54EE28-9B10-4B93-A6D3-D8A5EFA29254}" destId="{EE19725D-53E2-4674-89EF-CD7E2183323C}" srcOrd="1" destOrd="0" parTransId="{4C64245B-9870-4A25-928A-8F3928F27983}" sibTransId="{8858BC5A-6802-440F-8784-BAFBF0A0AD69}"/>
    <dgm:cxn modelId="{391896EC-61C2-4E76-82CC-FDDC2C0D32A9}" type="presOf" srcId="{F726C43F-7E05-4114-B96B-43D5A2464571}" destId="{4479487A-A051-4F8A-8993-6FA2A62C2569}" srcOrd="0" destOrd="0" presId="urn:microsoft.com/office/officeart/2005/8/layout/vList2"/>
    <dgm:cxn modelId="{E6CD46FC-0A00-4D62-AD93-A0902B992746}" type="presOf" srcId="{673B8ABF-53EA-4DAC-9C7B-968294EE67D9}" destId="{4479487A-A051-4F8A-8993-6FA2A62C2569}" srcOrd="0" destOrd="7" presId="urn:microsoft.com/office/officeart/2005/8/layout/vList2"/>
    <dgm:cxn modelId="{FB6D8964-59F3-48D4-86F0-6174CE4B245E}" type="presParOf" srcId="{510C2986-6387-4B72-82C3-53671C9DD4B6}" destId="{378A0485-ABDA-4A64-9D45-1730058793E2}" srcOrd="0" destOrd="0" presId="urn:microsoft.com/office/officeart/2005/8/layout/vList2"/>
    <dgm:cxn modelId="{3DB9A53D-7991-4508-B920-B0B91660706C}" type="presParOf" srcId="{510C2986-6387-4B72-82C3-53671C9DD4B6}" destId="{BB85572C-1FCB-4B08-9494-0D519EFB31D8}" srcOrd="1" destOrd="0" presId="urn:microsoft.com/office/officeart/2005/8/layout/vList2"/>
    <dgm:cxn modelId="{2F73869E-7616-4602-B92C-A03C2FF38844}" type="presParOf" srcId="{510C2986-6387-4B72-82C3-53671C9DD4B6}" destId="{11A0FAD2-B539-44EC-BC95-CBCAF076B85F}" srcOrd="2" destOrd="0" presId="urn:microsoft.com/office/officeart/2005/8/layout/vList2"/>
    <dgm:cxn modelId="{9B4FED23-0681-4876-83A3-06BA80B9D2DF}" type="presParOf" srcId="{510C2986-6387-4B72-82C3-53671C9DD4B6}" destId="{4479487A-A051-4F8A-8993-6FA2A62C256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79C66BE-EB27-4B3E-AA92-5AAE462C27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D5654C91-BD58-45A8-8832-EE28517C6681}">
      <dgm:prSet/>
      <dgm:spPr/>
      <dgm:t>
        <a:bodyPr/>
        <a:lstStyle/>
        <a:p>
          <a:r>
            <a:rPr lang="en-US"/>
            <a:t>Visio \ Page</a:t>
          </a:r>
          <a:endParaRPr lang="en-GB"/>
        </a:p>
      </dgm:t>
    </dgm:pt>
    <dgm:pt modelId="{CD9333C3-F55A-455B-8D53-A16A48DD1E47}" type="parTrans" cxnId="{3F322B24-977C-47DB-A718-78B69E3FE3C0}">
      <dgm:prSet/>
      <dgm:spPr/>
      <dgm:t>
        <a:bodyPr/>
        <a:lstStyle/>
        <a:p>
          <a:endParaRPr lang="en-GB"/>
        </a:p>
      </dgm:t>
    </dgm:pt>
    <dgm:pt modelId="{A4D90C15-6CD0-462A-9179-09143F967EF9}" type="sibTrans" cxnId="{3F322B24-977C-47DB-A718-78B69E3FE3C0}">
      <dgm:prSet/>
      <dgm:spPr/>
      <dgm:t>
        <a:bodyPr/>
        <a:lstStyle/>
        <a:p>
          <a:endParaRPr lang="en-GB"/>
        </a:p>
      </dgm:t>
    </dgm:pt>
    <dgm:pt modelId="{7F20FC5D-AEE7-4998-8BFD-2C22DECA715C}">
      <dgm:prSet/>
      <dgm:spPr/>
      <dgm:t>
        <a:bodyPr/>
        <a:lstStyle/>
        <a:p>
          <a:r>
            <a:rPr lang="en-US"/>
            <a:t>Review</a:t>
          </a:r>
          <a:endParaRPr lang="en-GB"/>
        </a:p>
      </dgm:t>
    </dgm:pt>
    <dgm:pt modelId="{159C0214-0E2C-427D-912D-85999CF730B4}" type="parTrans" cxnId="{75E84DF3-BF90-4AD3-ABE0-0669FBFA4F5F}">
      <dgm:prSet/>
      <dgm:spPr/>
      <dgm:t>
        <a:bodyPr/>
        <a:lstStyle/>
        <a:p>
          <a:endParaRPr lang="en-GB"/>
        </a:p>
      </dgm:t>
    </dgm:pt>
    <dgm:pt modelId="{E8A8BD74-3ED1-47FF-8238-D8F09DAD0F08}" type="sibTrans" cxnId="{75E84DF3-BF90-4AD3-ABE0-0669FBFA4F5F}">
      <dgm:prSet/>
      <dgm:spPr/>
      <dgm:t>
        <a:bodyPr/>
        <a:lstStyle/>
        <a:p>
          <a:endParaRPr lang="en-GB"/>
        </a:p>
      </dgm:t>
    </dgm:pt>
    <dgm:pt modelId="{679631C9-CBBE-4118-B2F6-A138C12853D9}">
      <dgm:prSet/>
      <dgm:spPr/>
      <dgm:t>
        <a:bodyPr/>
        <a:lstStyle/>
        <a:p>
          <a:r>
            <a:rPr lang="en-US"/>
            <a:t>Check readability</a:t>
          </a:r>
          <a:endParaRPr lang="en-GB"/>
        </a:p>
      </dgm:t>
    </dgm:pt>
    <dgm:pt modelId="{8B6FC453-4360-463F-B4F3-DF7D6AA666D1}" type="parTrans" cxnId="{CD385CA9-FD2E-427D-BBBE-DDE4001B38A2}">
      <dgm:prSet/>
      <dgm:spPr/>
      <dgm:t>
        <a:bodyPr/>
        <a:lstStyle/>
        <a:p>
          <a:endParaRPr lang="en-GB"/>
        </a:p>
      </dgm:t>
    </dgm:pt>
    <dgm:pt modelId="{F9DB2B15-97B6-427B-A37F-FE8E337B8F42}" type="sibTrans" cxnId="{CD385CA9-FD2E-427D-BBBE-DDE4001B38A2}">
      <dgm:prSet/>
      <dgm:spPr/>
      <dgm:t>
        <a:bodyPr/>
        <a:lstStyle/>
        <a:p>
          <a:endParaRPr lang="en-GB"/>
        </a:p>
      </dgm:t>
    </dgm:pt>
    <dgm:pt modelId="{01807BD9-5D8D-4084-B0D7-38C4CE821BE1}">
      <dgm:prSet/>
      <dgm:spPr/>
      <dgm:t>
        <a:bodyPr/>
        <a:lstStyle/>
        <a:p>
          <a:r>
            <a:rPr lang="en-US"/>
            <a:t>Check completeness</a:t>
          </a:r>
          <a:endParaRPr lang="en-GB"/>
        </a:p>
      </dgm:t>
    </dgm:pt>
    <dgm:pt modelId="{F49F9F61-A008-4FB8-9858-FA70126DA96B}" type="parTrans" cxnId="{5FA9D9E3-E969-4D67-A780-49D1ABB6A981}">
      <dgm:prSet/>
      <dgm:spPr/>
      <dgm:t>
        <a:bodyPr/>
        <a:lstStyle/>
        <a:p>
          <a:endParaRPr lang="en-GB"/>
        </a:p>
      </dgm:t>
    </dgm:pt>
    <dgm:pt modelId="{C60B4440-80A2-4C89-AE06-7BDD9446790E}" type="sibTrans" cxnId="{5FA9D9E3-E969-4D67-A780-49D1ABB6A981}">
      <dgm:prSet/>
      <dgm:spPr/>
      <dgm:t>
        <a:bodyPr/>
        <a:lstStyle/>
        <a:p>
          <a:endParaRPr lang="en-GB"/>
        </a:p>
      </dgm:t>
    </dgm:pt>
    <dgm:pt modelId="{F8DEC25E-F1D2-4083-AB42-10A128F4E7D4}">
      <dgm:prSet/>
      <dgm:spPr/>
      <dgm:t>
        <a:bodyPr/>
        <a:lstStyle/>
        <a:p>
          <a:r>
            <a:rPr lang="en-US"/>
            <a:t>Check accessibility</a:t>
          </a:r>
          <a:endParaRPr lang="en-GB"/>
        </a:p>
      </dgm:t>
    </dgm:pt>
    <dgm:pt modelId="{676CC817-2DFA-4439-A6EB-230BB8FDCFB4}" type="parTrans" cxnId="{E10E299B-5B35-4E8C-A477-467FBAF2DC4F}">
      <dgm:prSet/>
      <dgm:spPr/>
      <dgm:t>
        <a:bodyPr/>
        <a:lstStyle/>
        <a:p>
          <a:endParaRPr lang="en-GB"/>
        </a:p>
      </dgm:t>
    </dgm:pt>
    <dgm:pt modelId="{6C222A02-8EE0-4F7B-9ED8-ECB99714B215}" type="sibTrans" cxnId="{E10E299B-5B35-4E8C-A477-467FBAF2DC4F}">
      <dgm:prSet/>
      <dgm:spPr/>
      <dgm:t>
        <a:bodyPr/>
        <a:lstStyle/>
        <a:p>
          <a:endParaRPr lang="en-GB"/>
        </a:p>
      </dgm:t>
    </dgm:pt>
    <dgm:pt modelId="{0E1941FB-94AF-4BE4-AD43-1CA6FF70AE0E}">
      <dgm:prSet/>
      <dgm:spPr/>
      <dgm:t>
        <a:bodyPr/>
        <a:lstStyle/>
        <a:p>
          <a:r>
            <a:rPr lang="en-US"/>
            <a:t>Changes</a:t>
          </a:r>
          <a:endParaRPr lang="en-GB"/>
        </a:p>
      </dgm:t>
    </dgm:pt>
    <dgm:pt modelId="{94079428-1B06-4D0D-BB80-2DF0651F9055}" type="parTrans" cxnId="{976227A1-24E8-4602-B2D0-86A90DBC0D09}">
      <dgm:prSet/>
      <dgm:spPr/>
      <dgm:t>
        <a:bodyPr/>
        <a:lstStyle/>
        <a:p>
          <a:endParaRPr lang="en-GB"/>
        </a:p>
      </dgm:t>
    </dgm:pt>
    <dgm:pt modelId="{CF3B77B8-AB88-4B78-AFA6-C074BD49B514}" type="sibTrans" cxnId="{976227A1-24E8-4602-B2D0-86A90DBC0D09}">
      <dgm:prSet/>
      <dgm:spPr/>
      <dgm:t>
        <a:bodyPr/>
        <a:lstStyle/>
        <a:p>
          <a:endParaRPr lang="en-GB"/>
        </a:p>
      </dgm:t>
    </dgm:pt>
    <dgm:pt modelId="{2EBAB993-6700-48D7-AA09-316D1821D563}">
      <dgm:prSet/>
      <dgm:spPr/>
      <dgm:t>
        <a:bodyPr/>
        <a:lstStyle/>
        <a:p>
          <a:r>
            <a:rPr lang="en-US"/>
            <a:t>Edit Excel then Refresh Diagram</a:t>
          </a:r>
          <a:endParaRPr lang="en-GB"/>
        </a:p>
      </dgm:t>
    </dgm:pt>
    <dgm:pt modelId="{016A2594-45D0-4A2E-9862-931ECEF59214}" type="parTrans" cxnId="{B35472AF-3762-4F7C-B2C7-D059730726BB}">
      <dgm:prSet/>
      <dgm:spPr/>
      <dgm:t>
        <a:bodyPr/>
        <a:lstStyle/>
        <a:p>
          <a:endParaRPr lang="en-GB"/>
        </a:p>
      </dgm:t>
    </dgm:pt>
    <dgm:pt modelId="{8ED5BE90-A94B-48FE-81F0-BA10DF6D39C0}" type="sibTrans" cxnId="{B35472AF-3762-4F7C-B2C7-D059730726BB}">
      <dgm:prSet/>
      <dgm:spPr/>
      <dgm:t>
        <a:bodyPr/>
        <a:lstStyle/>
        <a:p>
          <a:endParaRPr lang="en-GB"/>
        </a:p>
      </dgm:t>
    </dgm:pt>
    <dgm:pt modelId="{4D8D2CE3-8E2B-4D15-849A-9B2205D6631A}">
      <dgm:prSet/>
      <dgm:spPr/>
      <dgm:t>
        <a:bodyPr/>
        <a:lstStyle/>
        <a:p>
          <a:r>
            <a:rPr lang="en-US"/>
            <a:t>Edit Visio then Update Source Data</a:t>
          </a:r>
          <a:endParaRPr lang="en-GB"/>
        </a:p>
      </dgm:t>
    </dgm:pt>
    <dgm:pt modelId="{733E2420-51D9-4315-AA3A-91B6F1473EEA}" type="parTrans" cxnId="{FFE40651-08EC-41A0-862E-0B58731EAFE8}">
      <dgm:prSet/>
      <dgm:spPr/>
      <dgm:t>
        <a:bodyPr/>
        <a:lstStyle/>
        <a:p>
          <a:endParaRPr lang="en-GB"/>
        </a:p>
      </dgm:t>
    </dgm:pt>
    <dgm:pt modelId="{9DE22D1F-07C0-4605-94AE-8A9DABD96166}" type="sibTrans" cxnId="{FFE40651-08EC-41A0-862E-0B58731EAFE8}">
      <dgm:prSet/>
      <dgm:spPr/>
      <dgm:t>
        <a:bodyPr/>
        <a:lstStyle/>
        <a:p>
          <a:endParaRPr lang="en-GB"/>
        </a:p>
      </dgm:t>
    </dgm:pt>
    <dgm:pt modelId="{AC2C3AA5-9EC4-44A7-8EB1-480FF5A81E12}" type="pres">
      <dgm:prSet presAssocID="{179C66BE-EB27-4B3E-AA92-5AAE462C2726}" presName="linear" presStyleCnt="0">
        <dgm:presLayoutVars>
          <dgm:animLvl val="lvl"/>
          <dgm:resizeHandles val="exact"/>
        </dgm:presLayoutVars>
      </dgm:prSet>
      <dgm:spPr/>
    </dgm:pt>
    <dgm:pt modelId="{6BA3DB91-C351-4CCC-AD34-E3A0F01C0154}" type="pres">
      <dgm:prSet presAssocID="{D5654C91-BD58-45A8-8832-EE28517C668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597EB15-60F4-4A3C-B0E7-86B67B5D06C1}" type="pres">
      <dgm:prSet presAssocID="{D5654C91-BD58-45A8-8832-EE28517C668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087600-B881-4828-9C53-3C7129774A4D}" type="presOf" srcId="{4D8D2CE3-8E2B-4D15-849A-9B2205D6631A}" destId="{C597EB15-60F4-4A3C-B0E7-86B67B5D06C1}" srcOrd="0" destOrd="6" presId="urn:microsoft.com/office/officeart/2005/8/layout/vList2"/>
    <dgm:cxn modelId="{B26B6E0D-5997-460D-BF90-1E02AA8B6962}" type="presOf" srcId="{7F20FC5D-AEE7-4998-8BFD-2C22DECA715C}" destId="{C597EB15-60F4-4A3C-B0E7-86B67B5D06C1}" srcOrd="0" destOrd="0" presId="urn:microsoft.com/office/officeart/2005/8/layout/vList2"/>
    <dgm:cxn modelId="{3F322B24-977C-47DB-A718-78B69E3FE3C0}" srcId="{179C66BE-EB27-4B3E-AA92-5AAE462C2726}" destId="{D5654C91-BD58-45A8-8832-EE28517C6681}" srcOrd="0" destOrd="0" parTransId="{CD9333C3-F55A-455B-8D53-A16A48DD1E47}" sibTransId="{A4D90C15-6CD0-462A-9179-09143F967EF9}"/>
    <dgm:cxn modelId="{53226635-DAC6-45EA-8048-AC35FA1CC306}" type="presOf" srcId="{F8DEC25E-F1D2-4083-AB42-10A128F4E7D4}" destId="{C597EB15-60F4-4A3C-B0E7-86B67B5D06C1}" srcOrd="0" destOrd="3" presId="urn:microsoft.com/office/officeart/2005/8/layout/vList2"/>
    <dgm:cxn modelId="{8E555769-F5BB-442C-83D4-CC54FFD9D0C4}" type="presOf" srcId="{179C66BE-EB27-4B3E-AA92-5AAE462C2726}" destId="{AC2C3AA5-9EC4-44A7-8EB1-480FF5A81E12}" srcOrd="0" destOrd="0" presId="urn:microsoft.com/office/officeart/2005/8/layout/vList2"/>
    <dgm:cxn modelId="{E4CE4F6C-D957-45E8-8E18-4B5089CF8C06}" type="presOf" srcId="{679631C9-CBBE-4118-B2F6-A138C12853D9}" destId="{C597EB15-60F4-4A3C-B0E7-86B67B5D06C1}" srcOrd="0" destOrd="1" presId="urn:microsoft.com/office/officeart/2005/8/layout/vList2"/>
    <dgm:cxn modelId="{FFE40651-08EC-41A0-862E-0B58731EAFE8}" srcId="{0E1941FB-94AF-4BE4-AD43-1CA6FF70AE0E}" destId="{4D8D2CE3-8E2B-4D15-849A-9B2205D6631A}" srcOrd="1" destOrd="0" parTransId="{733E2420-51D9-4315-AA3A-91B6F1473EEA}" sibTransId="{9DE22D1F-07C0-4605-94AE-8A9DABD96166}"/>
    <dgm:cxn modelId="{BAD38C7C-5B49-4939-98E3-E419E6EDFFCC}" type="presOf" srcId="{01807BD9-5D8D-4084-B0D7-38C4CE821BE1}" destId="{C597EB15-60F4-4A3C-B0E7-86B67B5D06C1}" srcOrd="0" destOrd="2" presId="urn:microsoft.com/office/officeart/2005/8/layout/vList2"/>
    <dgm:cxn modelId="{A076488E-16E3-4E49-A498-A4E25CFAE999}" type="presOf" srcId="{0E1941FB-94AF-4BE4-AD43-1CA6FF70AE0E}" destId="{C597EB15-60F4-4A3C-B0E7-86B67B5D06C1}" srcOrd="0" destOrd="4" presId="urn:microsoft.com/office/officeart/2005/8/layout/vList2"/>
    <dgm:cxn modelId="{E10E299B-5B35-4E8C-A477-467FBAF2DC4F}" srcId="{7F20FC5D-AEE7-4998-8BFD-2C22DECA715C}" destId="{F8DEC25E-F1D2-4083-AB42-10A128F4E7D4}" srcOrd="2" destOrd="0" parTransId="{676CC817-2DFA-4439-A6EB-230BB8FDCFB4}" sibTransId="{6C222A02-8EE0-4F7B-9ED8-ECB99714B215}"/>
    <dgm:cxn modelId="{976227A1-24E8-4602-B2D0-86A90DBC0D09}" srcId="{D5654C91-BD58-45A8-8832-EE28517C6681}" destId="{0E1941FB-94AF-4BE4-AD43-1CA6FF70AE0E}" srcOrd="1" destOrd="0" parTransId="{94079428-1B06-4D0D-BB80-2DF0651F9055}" sibTransId="{CF3B77B8-AB88-4B78-AFA6-C074BD49B514}"/>
    <dgm:cxn modelId="{CD385CA9-FD2E-427D-BBBE-DDE4001B38A2}" srcId="{7F20FC5D-AEE7-4998-8BFD-2C22DECA715C}" destId="{679631C9-CBBE-4118-B2F6-A138C12853D9}" srcOrd="0" destOrd="0" parTransId="{8B6FC453-4360-463F-B4F3-DF7D6AA666D1}" sibTransId="{F9DB2B15-97B6-427B-A37F-FE8E337B8F42}"/>
    <dgm:cxn modelId="{5DD14FAF-9452-43C7-89A1-A35F7E44CF42}" type="presOf" srcId="{D5654C91-BD58-45A8-8832-EE28517C6681}" destId="{6BA3DB91-C351-4CCC-AD34-E3A0F01C0154}" srcOrd="0" destOrd="0" presId="urn:microsoft.com/office/officeart/2005/8/layout/vList2"/>
    <dgm:cxn modelId="{B35472AF-3762-4F7C-B2C7-D059730726BB}" srcId="{0E1941FB-94AF-4BE4-AD43-1CA6FF70AE0E}" destId="{2EBAB993-6700-48D7-AA09-316D1821D563}" srcOrd="0" destOrd="0" parTransId="{016A2594-45D0-4A2E-9862-931ECEF59214}" sibTransId="{8ED5BE90-A94B-48FE-81F0-BA10DF6D39C0}"/>
    <dgm:cxn modelId="{5FA9D9E3-E969-4D67-A780-49D1ABB6A981}" srcId="{7F20FC5D-AEE7-4998-8BFD-2C22DECA715C}" destId="{01807BD9-5D8D-4084-B0D7-38C4CE821BE1}" srcOrd="1" destOrd="0" parTransId="{F49F9F61-A008-4FB8-9858-FA70126DA96B}" sibTransId="{C60B4440-80A2-4C89-AE06-7BDD9446790E}"/>
    <dgm:cxn modelId="{75E84DF3-BF90-4AD3-ABE0-0669FBFA4F5F}" srcId="{D5654C91-BD58-45A8-8832-EE28517C6681}" destId="{7F20FC5D-AEE7-4998-8BFD-2C22DECA715C}" srcOrd="0" destOrd="0" parTransId="{159C0214-0E2C-427D-912D-85999CF730B4}" sibTransId="{E8A8BD74-3ED1-47FF-8238-D8F09DAD0F08}"/>
    <dgm:cxn modelId="{1C4EF8F7-E4B7-40D1-BD24-F3CB5FB1E9AB}" type="presOf" srcId="{2EBAB993-6700-48D7-AA09-316D1821D563}" destId="{C597EB15-60F4-4A3C-B0E7-86B67B5D06C1}" srcOrd="0" destOrd="5" presId="urn:microsoft.com/office/officeart/2005/8/layout/vList2"/>
    <dgm:cxn modelId="{47709D95-0DC8-48D6-A3D3-4E1AF6520D0B}" type="presParOf" srcId="{AC2C3AA5-9EC4-44A7-8EB1-480FF5A81E12}" destId="{6BA3DB91-C351-4CCC-AD34-E3A0F01C0154}" srcOrd="0" destOrd="0" presId="urn:microsoft.com/office/officeart/2005/8/layout/vList2"/>
    <dgm:cxn modelId="{B9AF9E5E-6A08-4095-8820-5B47690CA4AB}" type="presParOf" srcId="{AC2C3AA5-9EC4-44A7-8EB1-480FF5A81E12}" destId="{C597EB15-60F4-4A3C-B0E7-86B67B5D06C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8ADCE-9ADB-4803-8C93-5E2E76E97D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0B42254-304F-4981-89FF-1C6F6C1DE4C4}">
      <dgm:prSet/>
      <dgm:spPr/>
      <dgm:t>
        <a:bodyPr/>
        <a:lstStyle/>
        <a:p>
          <a:r>
            <a:rPr lang="nl-NL"/>
            <a:t>Open desktop Visio Plan 2</a:t>
          </a:r>
          <a:endParaRPr lang="en-GB"/>
        </a:p>
      </dgm:t>
    </dgm:pt>
    <dgm:pt modelId="{7D5AEC2A-4AA7-42A1-8CBF-C2C2DB4C5B96}" type="parTrans" cxnId="{3F1F7350-FBCF-4E47-A774-28BCB15D96BD}">
      <dgm:prSet/>
      <dgm:spPr/>
      <dgm:t>
        <a:bodyPr/>
        <a:lstStyle/>
        <a:p>
          <a:endParaRPr lang="en-GB"/>
        </a:p>
      </dgm:t>
    </dgm:pt>
    <dgm:pt modelId="{2A4D6806-D9DE-4F4B-8A9C-50610D290C5B}" type="sibTrans" cxnId="{3F1F7350-FBCF-4E47-A774-28BCB15D96BD}">
      <dgm:prSet/>
      <dgm:spPr/>
      <dgm:t>
        <a:bodyPr/>
        <a:lstStyle/>
        <a:p>
          <a:endParaRPr lang="en-GB"/>
        </a:p>
      </dgm:t>
    </dgm:pt>
    <dgm:pt modelId="{C220458E-8E17-4A78-94FA-78E80C0A54C1}">
      <dgm:prSet/>
      <dgm:spPr/>
      <dgm:t>
        <a:bodyPr/>
        <a:lstStyle/>
        <a:p>
          <a:r>
            <a:rPr lang="en-US"/>
            <a:t>Not available for Visio for the web</a:t>
          </a:r>
          <a:endParaRPr lang="en-GB"/>
        </a:p>
      </dgm:t>
    </dgm:pt>
    <dgm:pt modelId="{A4240008-D5E2-431E-AF1B-A2616291C57B}" type="parTrans" cxnId="{EC6818B9-C875-403B-8064-E3B2EF13AE90}">
      <dgm:prSet/>
      <dgm:spPr/>
      <dgm:t>
        <a:bodyPr/>
        <a:lstStyle/>
        <a:p>
          <a:endParaRPr lang="en-GB"/>
        </a:p>
      </dgm:t>
    </dgm:pt>
    <dgm:pt modelId="{5B96FD9D-EC4A-4C18-B62C-788526E13E3A}" type="sibTrans" cxnId="{EC6818B9-C875-403B-8064-E3B2EF13AE90}">
      <dgm:prSet/>
      <dgm:spPr/>
      <dgm:t>
        <a:bodyPr/>
        <a:lstStyle/>
        <a:p>
          <a:endParaRPr lang="en-GB"/>
        </a:p>
      </dgm:t>
    </dgm:pt>
    <dgm:pt modelId="{6513BE5C-C9D7-4656-9204-6CF60AA0A35C}">
      <dgm:prSet/>
      <dgm:spPr/>
      <dgm:t>
        <a:bodyPr/>
        <a:lstStyle/>
        <a:p>
          <a:r>
            <a:rPr lang="en-US"/>
            <a:t>Requires desktop PowerPoint</a:t>
          </a:r>
          <a:endParaRPr lang="en-GB"/>
        </a:p>
      </dgm:t>
    </dgm:pt>
    <dgm:pt modelId="{A176B1A9-D1E5-4CF8-A969-87516B70B874}" type="parTrans" cxnId="{69755FCF-05E8-4B2A-B504-E08F8A3FD0F4}">
      <dgm:prSet/>
      <dgm:spPr/>
      <dgm:t>
        <a:bodyPr/>
        <a:lstStyle/>
        <a:p>
          <a:endParaRPr lang="en-GB"/>
        </a:p>
      </dgm:t>
    </dgm:pt>
    <dgm:pt modelId="{6E74E66B-7F76-445F-A74B-43543FDEA4A9}" type="sibTrans" cxnId="{69755FCF-05E8-4B2A-B504-E08F8A3FD0F4}">
      <dgm:prSet/>
      <dgm:spPr/>
      <dgm:t>
        <a:bodyPr/>
        <a:lstStyle/>
        <a:p>
          <a:endParaRPr lang="en-GB"/>
        </a:p>
      </dgm:t>
    </dgm:pt>
    <dgm:pt modelId="{98F79D8E-A5E4-4DA2-B474-05DF92E45791}" type="pres">
      <dgm:prSet presAssocID="{D6D8ADCE-9ADB-4803-8C93-5E2E76E97DB4}" presName="linear" presStyleCnt="0">
        <dgm:presLayoutVars>
          <dgm:animLvl val="lvl"/>
          <dgm:resizeHandles val="exact"/>
        </dgm:presLayoutVars>
      </dgm:prSet>
      <dgm:spPr/>
    </dgm:pt>
    <dgm:pt modelId="{9D190CBF-4B48-4D3B-BC1D-390264638047}" type="pres">
      <dgm:prSet presAssocID="{E0B42254-304F-4981-89FF-1C6F6C1DE4C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EC72C06-D150-4D73-8DAE-85788A38B347}" type="pres">
      <dgm:prSet presAssocID="{E0B42254-304F-4981-89FF-1C6F6C1DE4C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F8FBB0B-D318-4A51-A667-2FD3EA33005A}" type="presOf" srcId="{C220458E-8E17-4A78-94FA-78E80C0A54C1}" destId="{AEC72C06-D150-4D73-8DAE-85788A38B347}" srcOrd="0" destOrd="0" presId="urn:microsoft.com/office/officeart/2005/8/layout/vList2"/>
    <dgm:cxn modelId="{FDD48A1D-FCAF-4BDA-9E2B-4669E0FA65D4}" type="presOf" srcId="{D6D8ADCE-9ADB-4803-8C93-5E2E76E97DB4}" destId="{98F79D8E-A5E4-4DA2-B474-05DF92E45791}" srcOrd="0" destOrd="0" presId="urn:microsoft.com/office/officeart/2005/8/layout/vList2"/>
    <dgm:cxn modelId="{344FE937-9987-41E7-896E-1B14F219D6EA}" type="presOf" srcId="{6513BE5C-C9D7-4656-9204-6CF60AA0A35C}" destId="{AEC72C06-D150-4D73-8DAE-85788A38B347}" srcOrd="0" destOrd="1" presId="urn:microsoft.com/office/officeart/2005/8/layout/vList2"/>
    <dgm:cxn modelId="{3F1F7350-FBCF-4E47-A774-28BCB15D96BD}" srcId="{D6D8ADCE-9ADB-4803-8C93-5E2E76E97DB4}" destId="{E0B42254-304F-4981-89FF-1C6F6C1DE4C4}" srcOrd="0" destOrd="0" parTransId="{7D5AEC2A-4AA7-42A1-8CBF-C2C2DB4C5B96}" sibTransId="{2A4D6806-D9DE-4F4B-8A9C-50610D290C5B}"/>
    <dgm:cxn modelId="{EC6818B9-C875-403B-8064-E3B2EF13AE90}" srcId="{E0B42254-304F-4981-89FF-1C6F6C1DE4C4}" destId="{C220458E-8E17-4A78-94FA-78E80C0A54C1}" srcOrd="0" destOrd="0" parTransId="{A4240008-D5E2-431E-AF1B-A2616291C57B}" sibTransId="{5B96FD9D-EC4A-4C18-B62C-788526E13E3A}"/>
    <dgm:cxn modelId="{5F3543BE-48B2-49DE-A3FD-0098A2F8633A}" type="presOf" srcId="{E0B42254-304F-4981-89FF-1C6F6C1DE4C4}" destId="{9D190CBF-4B48-4D3B-BC1D-390264638047}" srcOrd="0" destOrd="0" presId="urn:microsoft.com/office/officeart/2005/8/layout/vList2"/>
    <dgm:cxn modelId="{69755FCF-05E8-4B2A-B504-E08F8A3FD0F4}" srcId="{E0B42254-304F-4981-89FF-1C6F6C1DE4C4}" destId="{6513BE5C-C9D7-4656-9204-6CF60AA0A35C}" srcOrd="1" destOrd="0" parTransId="{A176B1A9-D1E5-4CF8-A969-87516B70B874}" sibTransId="{6E74E66B-7F76-445F-A74B-43543FDEA4A9}"/>
    <dgm:cxn modelId="{64B733CF-9328-4152-A7FE-1EE5DBC2C185}" type="presParOf" srcId="{98F79D8E-A5E4-4DA2-B474-05DF92E45791}" destId="{9D190CBF-4B48-4D3B-BC1D-390264638047}" srcOrd="0" destOrd="0" presId="urn:microsoft.com/office/officeart/2005/8/layout/vList2"/>
    <dgm:cxn modelId="{FC8806D4-401C-4A42-AFFC-60AA6E9DAFEF}" type="presParOf" srcId="{98F79D8E-A5E4-4DA2-B474-05DF92E45791}" destId="{AEC72C06-D150-4D73-8DAE-85788A38B34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46FC9A-E6DA-407A-A98B-A9D84DB5AE0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C9883112-7945-40D0-9A73-6803D19073A6}">
      <dgm:prSet/>
      <dgm:spPr/>
      <dgm:t>
        <a:bodyPr/>
        <a:lstStyle/>
        <a:p>
          <a:r>
            <a:rPr lang="en-US"/>
            <a:t>Choose the Visio template for the type of flowchart required</a:t>
          </a:r>
          <a:endParaRPr lang="en-GB"/>
        </a:p>
      </dgm:t>
    </dgm:pt>
    <dgm:pt modelId="{503A7B26-AD43-462C-BB08-B03C5B1BC826}" type="parTrans" cxnId="{C12932DC-9785-49E7-8583-A734D767E8AA}">
      <dgm:prSet/>
      <dgm:spPr/>
      <dgm:t>
        <a:bodyPr/>
        <a:lstStyle/>
        <a:p>
          <a:endParaRPr lang="en-GB"/>
        </a:p>
      </dgm:t>
    </dgm:pt>
    <dgm:pt modelId="{5E92B873-DAE8-4436-BA14-2A5529021CAD}" type="sibTrans" cxnId="{C12932DC-9785-49E7-8583-A734D767E8AA}">
      <dgm:prSet/>
      <dgm:spPr/>
      <dgm:t>
        <a:bodyPr/>
        <a:lstStyle/>
        <a:p>
          <a:endParaRPr lang="en-GB"/>
        </a:p>
      </dgm:t>
    </dgm:pt>
    <dgm:pt modelId="{0D5293B2-095F-4BC4-8CFB-B5174EC15EAD}">
      <dgm:prSet/>
      <dgm:spPr/>
      <dgm:t>
        <a:bodyPr/>
        <a:lstStyle/>
        <a:p>
          <a:r>
            <a:rPr lang="en-US"/>
            <a:t>Basic Flowchart</a:t>
          </a:r>
          <a:endParaRPr lang="en-GB"/>
        </a:p>
      </dgm:t>
    </dgm:pt>
    <dgm:pt modelId="{C8A00491-A86A-414B-812D-7D835BD6B5FD}" type="parTrans" cxnId="{EE0BA503-75B1-4428-BBDF-BB282B659C2A}">
      <dgm:prSet/>
      <dgm:spPr/>
      <dgm:t>
        <a:bodyPr/>
        <a:lstStyle/>
        <a:p>
          <a:endParaRPr lang="en-GB"/>
        </a:p>
      </dgm:t>
    </dgm:pt>
    <dgm:pt modelId="{3CE4D240-E3B7-42CD-9502-6B6281DD5C86}" type="sibTrans" cxnId="{EE0BA503-75B1-4428-BBDF-BB282B659C2A}">
      <dgm:prSet/>
      <dgm:spPr/>
      <dgm:t>
        <a:bodyPr/>
        <a:lstStyle/>
        <a:p>
          <a:endParaRPr lang="en-GB"/>
        </a:p>
      </dgm:t>
    </dgm:pt>
    <dgm:pt modelId="{56906B4F-4082-485C-918B-0B0D8C8D5EAF}">
      <dgm:prSet/>
      <dgm:spPr/>
      <dgm:t>
        <a:bodyPr/>
        <a:lstStyle/>
        <a:p>
          <a:r>
            <a:rPr lang="en-US"/>
            <a:t>Cross-Functional Flowchart</a:t>
          </a:r>
          <a:endParaRPr lang="en-GB"/>
        </a:p>
      </dgm:t>
    </dgm:pt>
    <dgm:pt modelId="{6511337A-929B-4326-ABBB-5CD86034703F}" type="parTrans" cxnId="{373B0180-ED1B-4300-9BED-0F00C1E25738}">
      <dgm:prSet/>
      <dgm:spPr/>
      <dgm:t>
        <a:bodyPr/>
        <a:lstStyle/>
        <a:p>
          <a:endParaRPr lang="en-GB"/>
        </a:p>
      </dgm:t>
    </dgm:pt>
    <dgm:pt modelId="{3D0F1D9A-298B-48E9-BDA8-A7389FDE0E0A}" type="sibTrans" cxnId="{373B0180-ED1B-4300-9BED-0F00C1E25738}">
      <dgm:prSet/>
      <dgm:spPr/>
      <dgm:t>
        <a:bodyPr/>
        <a:lstStyle/>
        <a:p>
          <a:endParaRPr lang="en-GB"/>
        </a:p>
      </dgm:t>
    </dgm:pt>
    <dgm:pt modelId="{BE0F9EE4-5572-4F02-B185-DA623FADDB0C}">
      <dgm:prSet/>
      <dgm:spPr/>
      <dgm:t>
        <a:bodyPr/>
        <a:lstStyle/>
        <a:p>
          <a:r>
            <a:rPr lang="en-US"/>
            <a:t>Swimlanes</a:t>
          </a:r>
          <a:endParaRPr lang="en-GB"/>
        </a:p>
      </dgm:t>
    </dgm:pt>
    <dgm:pt modelId="{66AC9ECB-DD3D-4C3F-BDF2-F92481090F17}" type="parTrans" cxnId="{CBAB3790-87B0-4E4D-921D-5441B5A8019A}">
      <dgm:prSet/>
      <dgm:spPr/>
      <dgm:t>
        <a:bodyPr/>
        <a:lstStyle/>
        <a:p>
          <a:endParaRPr lang="en-GB"/>
        </a:p>
      </dgm:t>
    </dgm:pt>
    <dgm:pt modelId="{2DA5676D-27F9-4982-AF92-8D12B0E788CA}" type="sibTrans" cxnId="{CBAB3790-87B0-4E4D-921D-5441B5A8019A}">
      <dgm:prSet/>
      <dgm:spPr/>
      <dgm:t>
        <a:bodyPr/>
        <a:lstStyle/>
        <a:p>
          <a:endParaRPr lang="en-GB"/>
        </a:p>
      </dgm:t>
    </dgm:pt>
    <dgm:pt modelId="{982A6203-385C-4E1A-8643-125641AF14A0}">
      <dgm:prSet/>
      <dgm:spPr/>
      <dgm:t>
        <a:bodyPr/>
        <a:lstStyle/>
        <a:p>
          <a:r>
            <a:rPr lang="en-US"/>
            <a:t>Phases \ Separators</a:t>
          </a:r>
          <a:endParaRPr lang="en-GB"/>
        </a:p>
      </dgm:t>
    </dgm:pt>
    <dgm:pt modelId="{83DC1FB3-DF23-4537-9384-C68CE7C59634}" type="parTrans" cxnId="{97D2A1A7-980C-4B79-A151-E9A09B1D1401}">
      <dgm:prSet/>
      <dgm:spPr/>
      <dgm:t>
        <a:bodyPr/>
        <a:lstStyle/>
        <a:p>
          <a:endParaRPr lang="en-GB"/>
        </a:p>
      </dgm:t>
    </dgm:pt>
    <dgm:pt modelId="{7BC51A99-BF48-4EBA-997C-0338EB2383AF}" type="sibTrans" cxnId="{97D2A1A7-980C-4B79-A151-E9A09B1D1401}">
      <dgm:prSet/>
      <dgm:spPr/>
      <dgm:t>
        <a:bodyPr/>
        <a:lstStyle/>
        <a:p>
          <a:endParaRPr lang="en-GB"/>
        </a:p>
      </dgm:t>
    </dgm:pt>
    <dgm:pt modelId="{E3782A5D-FD35-49B2-846F-05488A144D23}">
      <dgm:prSet/>
      <dgm:spPr/>
      <dgm:t>
        <a:bodyPr/>
        <a:lstStyle/>
        <a:p>
          <a:r>
            <a:rPr lang="en-US"/>
            <a:t>Option to create new Excel workbook from template</a:t>
          </a:r>
          <a:endParaRPr lang="en-GB"/>
        </a:p>
      </dgm:t>
    </dgm:pt>
    <dgm:pt modelId="{B27C22C7-FB88-4F78-A973-1D2FDC9C9BD1}" type="parTrans" cxnId="{E1F586F6-50AD-459D-B726-3106375AC36F}">
      <dgm:prSet/>
      <dgm:spPr/>
      <dgm:t>
        <a:bodyPr/>
        <a:lstStyle/>
        <a:p>
          <a:endParaRPr lang="en-GB"/>
        </a:p>
      </dgm:t>
    </dgm:pt>
    <dgm:pt modelId="{B9306022-5EED-429D-A948-2609E621C584}" type="sibTrans" cxnId="{E1F586F6-50AD-459D-B726-3106375AC36F}">
      <dgm:prSet/>
      <dgm:spPr/>
      <dgm:t>
        <a:bodyPr/>
        <a:lstStyle/>
        <a:p>
          <a:endParaRPr lang="en-GB"/>
        </a:p>
      </dgm:t>
    </dgm:pt>
    <dgm:pt modelId="{90455B0C-11E1-43FC-BA76-6A59EBFE5463}" type="pres">
      <dgm:prSet presAssocID="{0D46FC9A-E6DA-407A-A98B-A9D84DB5AE0B}" presName="linear" presStyleCnt="0">
        <dgm:presLayoutVars>
          <dgm:animLvl val="lvl"/>
          <dgm:resizeHandles val="exact"/>
        </dgm:presLayoutVars>
      </dgm:prSet>
      <dgm:spPr/>
    </dgm:pt>
    <dgm:pt modelId="{2B42AED2-8C19-44D4-A6CA-F065BFE30559}" type="pres">
      <dgm:prSet presAssocID="{C9883112-7945-40D0-9A73-6803D19073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C51A825-7E59-47C5-B004-5C380114BC76}" type="pres">
      <dgm:prSet presAssocID="{C9883112-7945-40D0-9A73-6803D19073A6}" presName="childText" presStyleLbl="revTx" presStyleIdx="0" presStyleCnt="1">
        <dgm:presLayoutVars>
          <dgm:bulletEnabled val="1"/>
        </dgm:presLayoutVars>
      </dgm:prSet>
      <dgm:spPr/>
    </dgm:pt>
    <dgm:pt modelId="{11308ED0-A1E9-40CF-AA7E-C18062F27BC5}" type="pres">
      <dgm:prSet presAssocID="{E3782A5D-FD35-49B2-846F-05488A144D2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E0BA503-75B1-4428-BBDF-BB282B659C2A}" srcId="{C9883112-7945-40D0-9A73-6803D19073A6}" destId="{0D5293B2-095F-4BC4-8CFB-B5174EC15EAD}" srcOrd="0" destOrd="0" parTransId="{C8A00491-A86A-414B-812D-7D835BD6B5FD}" sibTransId="{3CE4D240-E3B7-42CD-9502-6B6281DD5C86}"/>
    <dgm:cxn modelId="{6DB8A717-8BE3-4D4E-AC56-7E2F5F2A06C1}" type="presOf" srcId="{C9883112-7945-40D0-9A73-6803D19073A6}" destId="{2B42AED2-8C19-44D4-A6CA-F065BFE30559}" srcOrd="0" destOrd="0" presId="urn:microsoft.com/office/officeart/2005/8/layout/vList2"/>
    <dgm:cxn modelId="{9245A520-B48A-45DE-81E8-F4142D836E46}" type="presOf" srcId="{E3782A5D-FD35-49B2-846F-05488A144D23}" destId="{11308ED0-A1E9-40CF-AA7E-C18062F27BC5}" srcOrd="0" destOrd="0" presId="urn:microsoft.com/office/officeart/2005/8/layout/vList2"/>
    <dgm:cxn modelId="{F4CBBB40-2C36-4F78-9553-2FCAA3011215}" type="presOf" srcId="{0D5293B2-095F-4BC4-8CFB-B5174EC15EAD}" destId="{0C51A825-7E59-47C5-B004-5C380114BC76}" srcOrd="0" destOrd="0" presId="urn:microsoft.com/office/officeart/2005/8/layout/vList2"/>
    <dgm:cxn modelId="{BC097356-7F53-4609-B4C0-A4329B5B0562}" type="presOf" srcId="{BE0F9EE4-5572-4F02-B185-DA623FADDB0C}" destId="{0C51A825-7E59-47C5-B004-5C380114BC76}" srcOrd="0" destOrd="2" presId="urn:microsoft.com/office/officeart/2005/8/layout/vList2"/>
    <dgm:cxn modelId="{373B0180-ED1B-4300-9BED-0F00C1E25738}" srcId="{C9883112-7945-40D0-9A73-6803D19073A6}" destId="{56906B4F-4082-485C-918B-0B0D8C8D5EAF}" srcOrd="1" destOrd="0" parTransId="{6511337A-929B-4326-ABBB-5CD86034703F}" sibTransId="{3D0F1D9A-298B-48E9-BDA8-A7389FDE0E0A}"/>
    <dgm:cxn modelId="{CAB62A82-3051-4004-9C70-A05B40DDC01D}" type="presOf" srcId="{0D46FC9A-E6DA-407A-A98B-A9D84DB5AE0B}" destId="{90455B0C-11E1-43FC-BA76-6A59EBFE5463}" srcOrd="0" destOrd="0" presId="urn:microsoft.com/office/officeart/2005/8/layout/vList2"/>
    <dgm:cxn modelId="{CBAB3790-87B0-4E4D-921D-5441B5A8019A}" srcId="{56906B4F-4082-485C-918B-0B0D8C8D5EAF}" destId="{BE0F9EE4-5572-4F02-B185-DA623FADDB0C}" srcOrd="0" destOrd="0" parTransId="{66AC9ECB-DD3D-4C3F-BDF2-F92481090F17}" sibTransId="{2DA5676D-27F9-4982-AF92-8D12B0E788CA}"/>
    <dgm:cxn modelId="{97D2A1A7-980C-4B79-A151-E9A09B1D1401}" srcId="{56906B4F-4082-485C-918B-0B0D8C8D5EAF}" destId="{982A6203-385C-4E1A-8643-125641AF14A0}" srcOrd="1" destOrd="0" parTransId="{83DC1FB3-DF23-4537-9384-C68CE7C59634}" sibTransId="{7BC51A99-BF48-4EBA-997C-0338EB2383AF}"/>
    <dgm:cxn modelId="{C12932DC-9785-49E7-8583-A734D767E8AA}" srcId="{0D46FC9A-E6DA-407A-A98B-A9D84DB5AE0B}" destId="{C9883112-7945-40D0-9A73-6803D19073A6}" srcOrd="0" destOrd="0" parTransId="{503A7B26-AD43-462C-BB08-B03C5B1BC826}" sibTransId="{5E92B873-DAE8-4436-BA14-2A5529021CAD}"/>
    <dgm:cxn modelId="{17CCB0E8-7614-4E13-8883-52B20AD53DE1}" type="presOf" srcId="{982A6203-385C-4E1A-8643-125641AF14A0}" destId="{0C51A825-7E59-47C5-B004-5C380114BC76}" srcOrd="0" destOrd="3" presId="urn:microsoft.com/office/officeart/2005/8/layout/vList2"/>
    <dgm:cxn modelId="{E1F586F6-50AD-459D-B726-3106375AC36F}" srcId="{0D46FC9A-E6DA-407A-A98B-A9D84DB5AE0B}" destId="{E3782A5D-FD35-49B2-846F-05488A144D23}" srcOrd="1" destOrd="0" parTransId="{B27C22C7-FB88-4F78-A973-1D2FDC9C9BD1}" sibTransId="{B9306022-5EED-429D-A948-2609E621C584}"/>
    <dgm:cxn modelId="{C2B261F8-B731-4FC8-A201-D5EE84F2847A}" type="presOf" srcId="{56906B4F-4082-485C-918B-0B0D8C8D5EAF}" destId="{0C51A825-7E59-47C5-B004-5C380114BC76}" srcOrd="0" destOrd="1" presId="urn:microsoft.com/office/officeart/2005/8/layout/vList2"/>
    <dgm:cxn modelId="{687B5E92-DC73-42C9-A9AE-20F448CF2451}" type="presParOf" srcId="{90455B0C-11E1-43FC-BA76-6A59EBFE5463}" destId="{2B42AED2-8C19-44D4-A6CA-F065BFE30559}" srcOrd="0" destOrd="0" presId="urn:microsoft.com/office/officeart/2005/8/layout/vList2"/>
    <dgm:cxn modelId="{82C0CB6C-20BC-4882-9CE9-726AD93092BB}" type="presParOf" srcId="{90455B0C-11E1-43FC-BA76-6A59EBFE5463}" destId="{0C51A825-7E59-47C5-B004-5C380114BC76}" srcOrd="1" destOrd="0" presId="urn:microsoft.com/office/officeart/2005/8/layout/vList2"/>
    <dgm:cxn modelId="{F9144ED5-7CC5-423E-A223-81C5D3740DAA}" type="presParOf" srcId="{90455B0C-11E1-43FC-BA76-6A59EBFE5463}" destId="{11308ED0-A1E9-40CF-AA7E-C18062F27BC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A249F2-74C3-4880-91FE-9134014C2F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1F15FBBD-EDF0-4202-A2AC-1A95B812F2CB}">
      <dgm:prSet/>
      <dgm:spPr/>
      <dgm:t>
        <a:bodyPr/>
        <a:lstStyle/>
        <a:p>
          <a:r>
            <a:rPr lang="en-US"/>
            <a:t>Create a new Excel workbook using the template, if required</a:t>
          </a:r>
          <a:endParaRPr lang="en-GB"/>
        </a:p>
      </dgm:t>
    </dgm:pt>
    <dgm:pt modelId="{E1C55D10-2E4B-426B-9C11-446B39D47DF7}" type="parTrans" cxnId="{ACCD21CA-BB8C-4F65-8138-B88F901C635D}">
      <dgm:prSet/>
      <dgm:spPr/>
      <dgm:t>
        <a:bodyPr/>
        <a:lstStyle/>
        <a:p>
          <a:endParaRPr lang="en-GB"/>
        </a:p>
      </dgm:t>
    </dgm:pt>
    <dgm:pt modelId="{654BC967-3C8F-4C8D-AFBE-FC1C51B5DC9D}" type="sibTrans" cxnId="{ACCD21CA-BB8C-4F65-8138-B88F901C635D}">
      <dgm:prSet/>
      <dgm:spPr/>
      <dgm:t>
        <a:bodyPr/>
        <a:lstStyle/>
        <a:p>
          <a:endParaRPr lang="en-GB"/>
        </a:p>
      </dgm:t>
    </dgm:pt>
    <dgm:pt modelId="{AE8A924C-CD29-4094-ADA1-99C4DEAD2B83}">
      <dgm:prSet/>
      <dgm:spPr/>
      <dgm:t>
        <a:bodyPr/>
        <a:lstStyle/>
        <a:p>
          <a:r>
            <a:rPr lang="en-US"/>
            <a:t>Some mandatory columns</a:t>
          </a:r>
          <a:endParaRPr lang="en-GB"/>
        </a:p>
      </dgm:t>
    </dgm:pt>
    <dgm:pt modelId="{1F0B4D35-5D33-4FFC-B71B-DAB4BB26CA5B}" type="parTrans" cxnId="{1D20B2F7-8FA5-489F-90BC-B1A5F8C68F65}">
      <dgm:prSet/>
      <dgm:spPr/>
      <dgm:t>
        <a:bodyPr/>
        <a:lstStyle/>
        <a:p>
          <a:endParaRPr lang="en-GB"/>
        </a:p>
      </dgm:t>
    </dgm:pt>
    <dgm:pt modelId="{200E8F44-9F32-4535-B0B6-672C080DD1C0}" type="sibTrans" cxnId="{1D20B2F7-8FA5-489F-90BC-B1A5F8C68F65}">
      <dgm:prSet/>
      <dgm:spPr/>
      <dgm:t>
        <a:bodyPr/>
        <a:lstStyle/>
        <a:p>
          <a:endParaRPr lang="en-GB"/>
        </a:p>
      </dgm:t>
    </dgm:pt>
    <dgm:pt modelId="{5124B062-5A34-4229-BA41-AC17BE65F845}">
      <dgm:prSet/>
      <dgm:spPr/>
      <dgm:t>
        <a:bodyPr/>
        <a:lstStyle/>
        <a:p>
          <a:r>
            <a:rPr lang="en-US"/>
            <a:t>Optionally add more columns</a:t>
          </a:r>
          <a:endParaRPr lang="en-GB"/>
        </a:p>
      </dgm:t>
    </dgm:pt>
    <dgm:pt modelId="{E24EFF95-BCA9-4F3F-94A6-544F4B85A7F2}" type="parTrans" cxnId="{4D794D7B-667B-4D19-B42A-EE729FED57C0}">
      <dgm:prSet/>
      <dgm:spPr/>
      <dgm:t>
        <a:bodyPr/>
        <a:lstStyle/>
        <a:p>
          <a:endParaRPr lang="en-GB"/>
        </a:p>
      </dgm:t>
    </dgm:pt>
    <dgm:pt modelId="{046FD598-9D0C-4754-ABDA-5C2622C47428}" type="sibTrans" cxnId="{4D794D7B-667B-4D19-B42A-EE729FED57C0}">
      <dgm:prSet/>
      <dgm:spPr/>
      <dgm:t>
        <a:bodyPr/>
        <a:lstStyle/>
        <a:p>
          <a:endParaRPr lang="en-GB"/>
        </a:p>
      </dgm:t>
    </dgm:pt>
    <dgm:pt modelId="{D5C8A308-F9DD-4B29-BCCF-2518D6AD4EB3}" type="pres">
      <dgm:prSet presAssocID="{67A249F2-74C3-4880-91FE-9134014C2FD5}" presName="linear" presStyleCnt="0">
        <dgm:presLayoutVars>
          <dgm:animLvl val="lvl"/>
          <dgm:resizeHandles val="exact"/>
        </dgm:presLayoutVars>
      </dgm:prSet>
      <dgm:spPr/>
    </dgm:pt>
    <dgm:pt modelId="{9F8E522C-3D5A-43CC-8BC1-251EA798E59D}" type="pres">
      <dgm:prSet presAssocID="{1F15FBBD-EDF0-4202-A2AC-1A95B812F2C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8AFAEDF-75E7-4DE0-8C2F-48ADD4CFF708}" type="pres">
      <dgm:prSet presAssocID="{1F15FBBD-EDF0-4202-A2AC-1A95B812F2C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E39A719-20B3-4511-87CE-157C49549E17}" type="presOf" srcId="{5124B062-5A34-4229-BA41-AC17BE65F845}" destId="{58AFAEDF-75E7-4DE0-8C2F-48ADD4CFF708}" srcOrd="0" destOrd="1" presId="urn:microsoft.com/office/officeart/2005/8/layout/vList2"/>
    <dgm:cxn modelId="{7D0C7B27-1E91-4E25-B953-D4A296C5673B}" type="presOf" srcId="{67A249F2-74C3-4880-91FE-9134014C2FD5}" destId="{D5C8A308-F9DD-4B29-BCCF-2518D6AD4EB3}" srcOrd="0" destOrd="0" presId="urn:microsoft.com/office/officeart/2005/8/layout/vList2"/>
    <dgm:cxn modelId="{FD58233D-B6DE-4BD4-BB47-82134830400B}" type="presOf" srcId="{AE8A924C-CD29-4094-ADA1-99C4DEAD2B83}" destId="{58AFAEDF-75E7-4DE0-8C2F-48ADD4CFF708}" srcOrd="0" destOrd="0" presId="urn:microsoft.com/office/officeart/2005/8/layout/vList2"/>
    <dgm:cxn modelId="{4D794D7B-667B-4D19-B42A-EE729FED57C0}" srcId="{1F15FBBD-EDF0-4202-A2AC-1A95B812F2CB}" destId="{5124B062-5A34-4229-BA41-AC17BE65F845}" srcOrd="1" destOrd="0" parTransId="{E24EFF95-BCA9-4F3F-94A6-544F4B85A7F2}" sibTransId="{046FD598-9D0C-4754-ABDA-5C2622C47428}"/>
    <dgm:cxn modelId="{D791B4AF-C21E-431C-B2AD-88432CB8473A}" type="presOf" srcId="{1F15FBBD-EDF0-4202-A2AC-1A95B812F2CB}" destId="{9F8E522C-3D5A-43CC-8BC1-251EA798E59D}" srcOrd="0" destOrd="0" presId="urn:microsoft.com/office/officeart/2005/8/layout/vList2"/>
    <dgm:cxn modelId="{ACCD21CA-BB8C-4F65-8138-B88F901C635D}" srcId="{67A249F2-74C3-4880-91FE-9134014C2FD5}" destId="{1F15FBBD-EDF0-4202-A2AC-1A95B812F2CB}" srcOrd="0" destOrd="0" parTransId="{E1C55D10-2E4B-426B-9C11-446B39D47DF7}" sibTransId="{654BC967-3C8F-4C8D-AFBE-FC1C51B5DC9D}"/>
    <dgm:cxn modelId="{1D20B2F7-8FA5-489F-90BC-B1A5F8C68F65}" srcId="{1F15FBBD-EDF0-4202-A2AC-1A95B812F2CB}" destId="{AE8A924C-CD29-4094-ADA1-99C4DEAD2B83}" srcOrd="0" destOrd="0" parTransId="{1F0B4D35-5D33-4FFC-B71B-DAB4BB26CA5B}" sibTransId="{200E8F44-9F32-4535-B0B6-672C080DD1C0}"/>
    <dgm:cxn modelId="{C9FAB864-1EF2-4655-B39B-98A819412C92}" type="presParOf" srcId="{D5C8A308-F9DD-4B29-BCCF-2518D6AD4EB3}" destId="{9F8E522C-3D5A-43CC-8BC1-251EA798E59D}" srcOrd="0" destOrd="0" presId="urn:microsoft.com/office/officeart/2005/8/layout/vList2"/>
    <dgm:cxn modelId="{F7302BAE-CBFF-4958-BD94-7E56F29E1968}" type="presParOf" srcId="{D5C8A308-F9DD-4B29-BCCF-2518D6AD4EB3}" destId="{58AFAEDF-75E7-4DE0-8C2F-48ADD4CFF70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AA0915-EBA3-43D9-B312-60CFC1608C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BBA9D89-B895-428A-970F-DBCDF24784E5}">
      <dgm:prSet/>
      <dgm:spPr/>
      <dgm:t>
        <a:bodyPr/>
        <a:lstStyle/>
        <a:p>
          <a:r>
            <a:rPr lang="en-US"/>
            <a:t>Connect to an Excel workbook to create the diagram</a:t>
          </a:r>
          <a:endParaRPr lang="en-GB"/>
        </a:p>
      </dgm:t>
    </dgm:pt>
    <dgm:pt modelId="{5BF77BA3-4EAF-4C40-AB8B-D73D1BB34F64}" type="parTrans" cxnId="{26EB117C-9977-469C-88A4-483F8AFAAFB6}">
      <dgm:prSet/>
      <dgm:spPr/>
      <dgm:t>
        <a:bodyPr/>
        <a:lstStyle/>
        <a:p>
          <a:endParaRPr lang="en-GB"/>
        </a:p>
      </dgm:t>
    </dgm:pt>
    <dgm:pt modelId="{F12305BC-6122-4194-840E-6B718EE87320}" type="sibTrans" cxnId="{26EB117C-9977-469C-88A4-483F8AFAAFB6}">
      <dgm:prSet/>
      <dgm:spPr/>
      <dgm:t>
        <a:bodyPr/>
        <a:lstStyle/>
        <a:p>
          <a:endParaRPr lang="en-GB"/>
        </a:p>
      </dgm:t>
    </dgm:pt>
    <dgm:pt modelId="{DED189A7-8DD4-48AF-A33E-3AE8C1F47728}">
      <dgm:prSet/>
      <dgm:spPr/>
      <dgm:t>
        <a:bodyPr/>
        <a:lstStyle/>
        <a:p>
          <a:r>
            <a:rPr lang="en-US"/>
            <a:t>Ensure Excel workbook is saved</a:t>
          </a:r>
          <a:endParaRPr lang="en-GB"/>
        </a:p>
      </dgm:t>
    </dgm:pt>
    <dgm:pt modelId="{C081D572-2C7D-4586-B98A-545271FAAB9F}" type="parTrans" cxnId="{7E837976-AFDB-48DB-9913-82E09A3D6F14}">
      <dgm:prSet/>
      <dgm:spPr/>
      <dgm:t>
        <a:bodyPr/>
        <a:lstStyle/>
        <a:p>
          <a:endParaRPr lang="en-GB"/>
        </a:p>
      </dgm:t>
    </dgm:pt>
    <dgm:pt modelId="{4DB3FCB2-B9FF-4CBF-B9C7-1AEB9A45435D}" type="sibTrans" cxnId="{7E837976-AFDB-48DB-9913-82E09A3D6F14}">
      <dgm:prSet/>
      <dgm:spPr/>
      <dgm:t>
        <a:bodyPr/>
        <a:lstStyle/>
        <a:p>
          <a:endParaRPr lang="en-GB"/>
        </a:p>
      </dgm:t>
    </dgm:pt>
    <dgm:pt modelId="{E36004DA-0FA7-45F7-BD50-56D0B7C0D602}">
      <dgm:prSet/>
      <dgm:spPr/>
      <dgm:t>
        <a:bodyPr/>
        <a:lstStyle/>
        <a:p>
          <a:r>
            <a:rPr lang="en-US"/>
            <a:t>Can have multiple tables per workbook</a:t>
          </a:r>
          <a:endParaRPr lang="en-GB"/>
        </a:p>
      </dgm:t>
    </dgm:pt>
    <dgm:pt modelId="{E60C569C-707C-4FB0-B8A8-C64F5B79457D}" type="parTrans" cxnId="{BFB86DA0-494B-4576-9C08-2122D2884FD4}">
      <dgm:prSet/>
      <dgm:spPr/>
      <dgm:t>
        <a:bodyPr/>
        <a:lstStyle/>
        <a:p>
          <a:endParaRPr lang="en-GB"/>
        </a:p>
      </dgm:t>
    </dgm:pt>
    <dgm:pt modelId="{1E105C9B-E18B-4F16-AD21-D1C08C1033E7}" type="sibTrans" cxnId="{BFB86DA0-494B-4576-9C08-2122D2884FD4}">
      <dgm:prSet/>
      <dgm:spPr/>
      <dgm:t>
        <a:bodyPr/>
        <a:lstStyle/>
        <a:p>
          <a:endParaRPr lang="en-GB"/>
        </a:p>
      </dgm:t>
    </dgm:pt>
    <dgm:pt modelId="{2E4B45DE-1732-422C-985F-C1FDA9E21C06}">
      <dgm:prSet/>
      <dgm:spPr/>
      <dgm:t>
        <a:bodyPr/>
        <a:lstStyle/>
        <a:p>
          <a:r>
            <a:rPr lang="en-US"/>
            <a:t>Choose horizontal or vertical arrangemnt</a:t>
          </a:r>
          <a:endParaRPr lang="en-GB"/>
        </a:p>
      </dgm:t>
    </dgm:pt>
    <dgm:pt modelId="{8A52C63D-CE11-4EC0-8092-F2B58E479AB8}" type="parTrans" cxnId="{8FAD3049-A30B-4BBE-A14D-A7C40BF52CF3}">
      <dgm:prSet/>
      <dgm:spPr/>
      <dgm:t>
        <a:bodyPr/>
        <a:lstStyle/>
        <a:p>
          <a:endParaRPr lang="en-GB"/>
        </a:p>
      </dgm:t>
    </dgm:pt>
    <dgm:pt modelId="{82D59E17-5840-4018-A603-198AD6AF4982}" type="sibTrans" cxnId="{8FAD3049-A30B-4BBE-A14D-A7C40BF52CF3}">
      <dgm:prSet/>
      <dgm:spPr/>
      <dgm:t>
        <a:bodyPr/>
        <a:lstStyle/>
        <a:p>
          <a:endParaRPr lang="en-GB"/>
        </a:p>
      </dgm:t>
    </dgm:pt>
    <dgm:pt modelId="{0A4B50CB-3262-4CD4-9F22-197655FC3955}" type="pres">
      <dgm:prSet presAssocID="{F5AA0915-EBA3-43D9-B312-60CFC1608CF5}" presName="linear" presStyleCnt="0">
        <dgm:presLayoutVars>
          <dgm:animLvl val="lvl"/>
          <dgm:resizeHandles val="exact"/>
        </dgm:presLayoutVars>
      </dgm:prSet>
      <dgm:spPr/>
    </dgm:pt>
    <dgm:pt modelId="{71119EAB-C6FD-4633-9266-E9D3429D4C4A}" type="pres">
      <dgm:prSet presAssocID="{EBBA9D89-B895-428A-970F-DBCDF24784E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49FB384-C2F1-4746-A751-D93508C9B935}" type="pres">
      <dgm:prSet presAssocID="{EBBA9D89-B895-428A-970F-DBCDF24784E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4ECE61E-C02E-468C-A8BA-D4516352A7F4}" type="presOf" srcId="{EBBA9D89-B895-428A-970F-DBCDF24784E5}" destId="{71119EAB-C6FD-4633-9266-E9D3429D4C4A}" srcOrd="0" destOrd="0" presId="urn:microsoft.com/office/officeart/2005/8/layout/vList2"/>
    <dgm:cxn modelId="{8FAD3049-A30B-4BBE-A14D-A7C40BF52CF3}" srcId="{EBBA9D89-B895-428A-970F-DBCDF24784E5}" destId="{2E4B45DE-1732-422C-985F-C1FDA9E21C06}" srcOrd="2" destOrd="0" parTransId="{8A52C63D-CE11-4EC0-8092-F2B58E479AB8}" sibTransId="{82D59E17-5840-4018-A603-198AD6AF4982}"/>
    <dgm:cxn modelId="{E9F09453-94D7-4661-B00A-F8358A05FEC2}" type="presOf" srcId="{2E4B45DE-1732-422C-985F-C1FDA9E21C06}" destId="{B49FB384-C2F1-4746-A751-D93508C9B935}" srcOrd="0" destOrd="2" presId="urn:microsoft.com/office/officeart/2005/8/layout/vList2"/>
    <dgm:cxn modelId="{7E837976-AFDB-48DB-9913-82E09A3D6F14}" srcId="{EBBA9D89-B895-428A-970F-DBCDF24784E5}" destId="{DED189A7-8DD4-48AF-A33E-3AE8C1F47728}" srcOrd="0" destOrd="0" parTransId="{C081D572-2C7D-4586-B98A-545271FAAB9F}" sibTransId="{4DB3FCB2-B9FF-4CBF-B9C7-1AEB9A45435D}"/>
    <dgm:cxn modelId="{26EB117C-9977-469C-88A4-483F8AFAAFB6}" srcId="{F5AA0915-EBA3-43D9-B312-60CFC1608CF5}" destId="{EBBA9D89-B895-428A-970F-DBCDF24784E5}" srcOrd="0" destOrd="0" parTransId="{5BF77BA3-4EAF-4C40-AB8B-D73D1BB34F64}" sibTransId="{F12305BC-6122-4194-840E-6B718EE87320}"/>
    <dgm:cxn modelId="{3A2CA07F-E6C9-4687-84B5-6D34B8480A86}" type="presOf" srcId="{DED189A7-8DD4-48AF-A33E-3AE8C1F47728}" destId="{B49FB384-C2F1-4746-A751-D93508C9B935}" srcOrd="0" destOrd="0" presId="urn:microsoft.com/office/officeart/2005/8/layout/vList2"/>
    <dgm:cxn modelId="{C9A74984-9F71-4B0C-9596-B7A78633E7A5}" type="presOf" srcId="{F5AA0915-EBA3-43D9-B312-60CFC1608CF5}" destId="{0A4B50CB-3262-4CD4-9F22-197655FC3955}" srcOrd="0" destOrd="0" presId="urn:microsoft.com/office/officeart/2005/8/layout/vList2"/>
    <dgm:cxn modelId="{BFB86DA0-494B-4576-9C08-2122D2884FD4}" srcId="{EBBA9D89-B895-428A-970F-DBCDF24784E5}" destId="{E36004DA-0FA7-45F7-BD50-56D0B7C0D602}" srcOrd="1" destOrd="0" parTransId="{E60C569C-707C-4FB0-B8A8-C64F5B79457D}" sibTransId="{1E105C9B-E18B-4F16-AD21-D1C08C1033E7}"/>
    <dgm:cxn modelId="{106EC9F8-90CE-43F2-8F20-C89625F14C90}" type="presOf" srcId="{E36004DA-0FA7-45F7-BD50-56D0B7C0D602}" destId="{B49FB384-C2F1-4746-A751-D93508C9B935}" srcOrd="0" destOrd="1" presId="urn:microsoft.com/office/officeart/2005/8/layout/vList2"/>
    <dgm:cxn modelId="{6B8DE70A-A07B-49B6-AD51-DEDF21BD547D}" type="presParOf" srcId="{0A4B50CB-3262-4CD4-9F22-197655FC3955}" destId="{71119EAB-C6FD-4633-9266-E9D3429D4C4A}" srcOrd="0" destOrd="0" presId="urn:microsoft.com/office/officeart/2005/8/layout/vList2"/>
    <dgm:cxn modelId="{B2559DC8-81E3-449D-9962-767E2A47C634}" type="presParOf" srcId="{0A4B50CB-3262-4CD4-9F22-197655FC3955}" destId="{B49FB384-C2F1-4746-A751-D93508C9B93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A85B2F-7612-4C37-B095-7CE756B983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FEE04CE8-7119-4973-A021-41958D56810B}">
      <dgm:prSet/>
      <dgm:spPr/>
      <dgm:t>
        <a:bodyPr/>
        <a:lstStyle/>
        <a:p>
          <a:r>
            <a:rPr lang="en-US"/>
            <a:t>Choose the columns in your data to create the functions and phases</a:t>
          </a:r>
          <a:endParaRPr lang="en-GB"/>
        </a:p>
      </dgm:t>
    </dgm:pt>
    <dgm:pt modelId="{8287E302-EBD5-4D53-A6C7-7814C1E52369}" type="parTrans" cxnId="{101510E8-83A8-4AA9-94E1-80CF87896652}">
      <dgm:prSet/>
      <dgm:spPr/>
      <dgm:t>
        <a:bodyPr/>
        <a:lstStyle/>
        <a:p>
          <a:endParaRPr lang="en-GB"/>
        </a:p>
      </dgm:t>
    </dgm:pt>
    <dgm:pt modelId="{18EEE9E0-F155-464A-94EF-BFBEBC260400}" type="sibTrans" cxnId="{101510E8-83A8-4AA9-94E1-80CF87896652}">
      <dgm:prSet/>
      <dgm:spPr/>
      <dgm:t>
        <a:bodyPr/>
        <a:lstStyle/>
        <a:p>
          <a:endParaRPr lang="en-GB"/>
        </a:p>
      </dgm:t>
    </dgm:pt>
    <dgm:pt modelId="{A6664E97-2DFD-4D01-AF4D-91BCA5A45A5E}">
      <dgm:prSet/>
      <dgm:spPr/>
      <dgm:t>
        <a:bodyPr/>
        <a:lstStyle/>
        <a:p>
          <a:r>
            <a:rPr lang="en-US"/>
            <a:t>Only if cross-functional flowchart selected</a:t>
          </a:r>
          <a:endParaRPr lang="en-GB"/>
        </a:p>
      </dgm:t>
    </dgm:pt>
    <dgm:pt modelId="{A200AAA9-CEB4-4F40-AEC7-7455B3582276}" type="parTrans" cxnId="{59D87981-FF52-4D46-956F-D30C6DF659BC}">
      <dgm:prSet/>
      <dgm:spPr/>
      <dgm:t>
        <a:bodyPr/>
        <a:lstStyle/>
        <a:p>
          <a:endParaRPr lang="en-GB"/>
        </a:p>
      </dgm:t>
    </dgm:pt>
    <dgm:pt modelId="{3C63B8BB-4C27-476B-B542-D016F5C47E63}" type="sibTrans" cxnId="{59D87981-FF52-4D46-956F-D30C6DF659BC}">
      <dgm:prSet/>
      <dgm:spPr/>
      <dgm:t>
        <a:bodyPr/>
        <a:lstStyle/>
        <a:p>
          <a:endParaRPr lang="en-GB"/>
        </a:p>
      </dgm:t>
    </dgm:pt>
    <dgm:pt modelId="{6818E04E-E446-4431-B216-2125C1C63849}">
      <dgm:prSet/>
      <dgm:spPr/>
      <dgm:t>
        <a:bodyPr/>
        <a:lstStyle/>
        <a:p>
          <a:r>
            <a:rPr lang="en-US"/>
            <a:t>Options to retian column order</a:t>
          </a:r>
          <a:endParaRPr lang="en-GB"/>
        </a:p>
      </dgm:t>
    </dgm:pt>
    <dgm:pt modelId="{D0E83B04-499C-49C5-B9B4-239E441CFE4C}" type="parTrans" cxnId="{333A25A4-AC90-469D-9AB0-AB989E8E521C}">
      <dgm:prSet/>
      <dgm:spPr/>
      <dgm:t>
        <a:bodyPr/>
        <a:lstStyle/>
        <a:p>
          <a:endParaRPr lang="en-GB"/>
        </a:p>
      </dgm:t>
    </dgm:pt>
    <dgm:pt modelId="{0990E113-5E54-48AD-8F99-84DE86193A2A}" type="sibTrans" cxnId="{333A25A4-AC90-469D-9AB0-AB989E8E521C}">
      <dgm:prSet/>
      <dgm:spPr/>
      <dgm:t>
        <a:bodyPr/>
        <a:lstStyle/>
        <a:p>
          <a:endParaRPr lang="en-GB"/>
        </a:p>
      </dgm:t>
    </dgm:pt>
    <dgm:pt modelId="{D4869B3A-61DB-495D-AAF0-3CAD4BF5A767}" type="pres">
      <dgm:prSet presAssocID="{6CA85B2F-7612-4C37-B095-7CE756B983A8}" presName="linear" presStyleCnt="0">
        <dgm:presLayoutVars>
          <dgm:animLvl val="lvl"/>
          <dgm:resizeHandles val="exact"/>
        </dgm:presLayoutVars>
      </dgm:prSet>
      <dgm:spPr/>
    </dgm:pt>
    <dgm:pt modelId="{E4F8C79D-21B1-4958-BF3D-0213EA7E0839}" type="pres">
      <dgm:prSet presAssocID="{FEE04CE8-7119-4973-A021-41958D56810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272F4FF-4D46-4010-9BB4-6406D7A17EB6}" type="pres">
      <dgm:prSet presAssocID="{FEE04CE8-7119-4973-A021-41958D56810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9D87981-FF52-4D46-956F-D30C6DF659BC}" srcId="{FEE04CE8-7119-4973-A021-41958D56810B}" destId="{A6664E97-2DFD-4D01-AF4D-91BCA5A45A5E}" srcOrd="0" destOrd="0" parTransId="{A200AAA9-CEB4-4F40-AEC7-7455B3582276}" sibTransId="{3C63B8BB-4C27-476B-B542-D016F5C47E63}"/>
    <dgm:cxn modelId="{2E836985-AADF-4260-94AB-43BD70A6414E}" type="presOf" srcId="{6CA85B2F-7612-4C37-B095-7CE756B983A8}" destId="{D4869B3A-61DB-495D-AAF0-3CAD4BF5A767}" srcOrd="0" destOrd="0" presId="urn:microsoft.com/office/officeart/2005/8/layout/vList2"/>
    <dgm:cxn modelId="{333A25A4-AC90-469D-9AB0-AB989E8E521C}" srcId="{FEE04CE8-7119-4973-A021-41958D56810B}" destId="{6818E04E-E446-4431-B216-2125C1C63849}" srcOrd="1" destOrd="0" parTransId="{D0E83B04-499C-49C5-B9B4-239E441CFE4C}" sibTransId="{0990E113-5E54-48AD-8F99-84DE86193A2A}"/>
    <dgm:cxn modelId="{3DC8BAB3-E2DA-4002-BC29-D4D342979418}" type="presOf" srcId="{FEE04CE8-7119-4973-A021-41958D56810B}" destId="{E4F8C79D-21B1-4958-BF3D-0213EA7E0839}" srcOrd="0" destOrd="0" presId="urn:microsoft.com/office/officeart/2005/8/layout/vList2"/>
    <dgm:cxn modelId="{2AE60BBE-CBE8-4440-8C24-2289588E48CE}" type="presOf" srcId="{A6664E97-2DFD-4D01-AF4D-91BCA5A45A5E}" destId="{D272F4FF-4D46-4010-9BB4-6406D7A17EB6}" srcOrd="0" destOrd="0" presId="urn:microsoft.com/office/officeart/2005/8/layout/vList2"/>
    <dgm:cxn modelId="{101510E8-83A8-4AA9-94E1-80CF87896652}" srcId="{6CA85B2F-7612-4C37-B095-7CE756B983A8}" destId="{FEE04CE8-7119-4973-A021-41958D56810B}" srcOrd="0" destOrd="0" parTransId="{8287E302-EBD5-4D53-A6C7-7814C1E52369}" sibTransId="{18EEE9E0-F155-464A-94EF-BFBEBC260400}"/>
    <dgm:cxn modelId="{5CE409F5-5609-4F86-8B3E-BA93055C7D7D}" type="presOf" srcId="{6818E04E-E446-4431-B216-2125C1C63849}" destId="{D272F4FF-4D46-4010-9BB4-6406D7A17EB6}" srcOrd="0" destOrd="1" presId="urn:microsoft.com/office/officeart/2005/8/layout/vList2"/>
    <dgm:cxn modelId="{3384450F-93C9-4677-A5B6-19E76E190666}" type="presParOf" srcId="{D4869B3A-61DB-495D-AAF0-3CAD4BF5A767}" destId="{E4F8C79D-21B1-4958-BF3D-0213EA7E0839}" srcOrd="0" destOrd="0" presId="urn:microsoft.com/office/officeart/2005/8/layout/vList2"/>
    <dgm:cxn modelId="{32F7988F-19FB-4112-8508-EA72B1A3863D}" type="presParOf" srcId="{D4869B3A-61DB-495D-AAF0-3CAD4BF5A767}" destId="{D272F4FF-4D46-4010-9BB4-6406D7A17EB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E74281-8622-418E-8702-31B9F0F474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DB1D87D-CB94-48D7-A195-5B3FD7E2D574}">
      <dgm:prSet/>
      <dgm:spPr/>
      <dgm:t>
        <a:bodyPr/>
        <a:lstStyle/>
        <a:p>
          <a:r>
            <a:rPr lang="en-US"/>
            <a:t>Choose the columns in your data to create the process steps / activities</a:t>
          </a:r>
          <a:endParaRPr lang="en-GB"/>
        </a:p>
      </dgm:t>
    </dgm:pt>
    <dgm:pt modelId="{2357BB5E-B504-44A7-9967-2AF402933FB1}" type="parTrans" cxnId="{2F7A45AA-4A9C-4FB4-AC6A-30B9B9BD9A45}">
      <dgm:prSet/>
      <dgm:spPr/>
      <dgm:t>
        <a:bodyPr/>
        <a:lstStyle/>
        <a:p>
          <a:endParaRPr lang="en-GB"/>
        </a:p>
      </dgm:t>
    </dgm:pt>
    <dgm:pt modelId="{C9D916B1-55A1-4D2C-8071-DA7830FE9AB2}" type="sibTrans" cxnId="{2F7A45AA-4A9C-4FB4-AC6A-30B9B9BD9A45}">
      <dgm:prSet/>
      <dgm:spPr/>
      <dgm:t>
        <a:bodyPr/>
        <a:lstStyle/>
        <a:p>
          <a:endParaRPr lang="en-GB"/>
        </a:p>
      </dgm:t>
    </dgm:pt>
    <dgm:pt modelId="{3E85DA81-862A-4A13-8EBF-E98D824453F9}">
      <dgm:prSet/>
      <dgm:spPr/>
      <dgm:t>
        <a:bodyPr/>
        <a:lstStyle/>
        <a:p>
          <a:r>
            <a:rPr lang="en-US"/>
            <a:t>Map:</a:t>
          </a:r>
          <a:endParaRPr lang="en-GB"/>
        </a:p>
      </dgm:t>
    </dgm:pt>
    <dgm:pt modelId="{8BFA2789-972A-4EFD-9B0F-D1F387253B36}" type="parTrans" cxnId="{8E7A0BF4-80DA-400F-8B71-96BECAF011AB}">
      <dgm:prSet/>
      <dgm:spPr/>
      <dgm:t>
        <a:bodyPr/>
        <a:lstStyle/>
        <a:p>
          <a:endParaRPr lang="en-GB"/>
        </a:p>
      </dgm:t>
    </dgm:pt>
    <dgm:pt modelId="{779C3D1F-BE7D-4674-B480-90766C9FD438}" type="sibTrans" cxnId="{8E7A0BF4-80DA-400F-8B71-96BECAF011AB}">
      <dgm:prSet/>
      <dgm:spPr/>
      <dgm:t>
        <a:bodyPr/>
        <a:lstStyle/>
        <a:p>
          <a:endParaRPr lang="en-GB"/>
        </a:p>
      </dgm:t>
    </dgm:pt>
    <dgm:pt modelId="{F8F832D7-C430-45C5-898B-8A8DD512DD1E}">
      <dgm:prSet/>
      <dgm:spPr/>
      <dgm:t>
        <a:bodyPr/>
        <a:lstStyle/>
        <a:p>
          <a:r>
            <a:rPr lang="en-US"/>
            <a:t>Process Step ID / Activity ID</a:t>
          </a:r>
          <a:endParaRPr lang="en-GB"/>
        </a:p>
      </dgm:t>
    </dgm:pt>
    <dgm:pt modelId="{F9975288-E7E6-4E29-AE9A-B759D8EB2213}" type="parTrans" cxnId="{609D9CAC-45BB-4200-B7F8-B4230E97FBE9}">
      <dgm:prSet/>
      <dgm:spPr/>
      <dgm:t>
        <a:bodyPr/>
        <a:lstStyle/>
        <a:p>
          <a:endParaRPr lang="en-GB"/>
        </a:p>
      </dgm:t>
    </dgm:pt>
    <dgm:pt modelId="{3E497C06-B476-4008-9B7D-C350C31515C1}" type="sibTrans" cxnId="{609D9CAC-45BB-4200-B7F8-B4230E97FBE9}">
      <dgm:prSet/>
      <dgm:spPr/>
      <dgm:t>
        <a:bodyPr/>
        <a:lstStyle/>
        <a:p>
          <a:endParaRPr lang="en-GB"/>
        </a:p>
      </dgm:t>
    </dgm:pt>
    <dgm:pt modelId="{BA20C18A-12B0-4664-B9F5-70672091AF8F}">
      <dgm:prSet/>
      <dgm:spPr/>
      <dgm:t>
        <a:bodyPr/>
        <a:lstStyle/>
        <a:p>
          <a:r>
            <a:rPr lang="en-US"/>
            <a:t>Process Step / Activity Description</a:t>
          </a:r>
          <a:endParaRPr lang="en-GB"/>
        </a:p>
      </dgm:t>
    </dgm:pt>
    <dgm:pt modelId="{2E57A4F5-43B1-41B2-92BB-49AC7E118117}" type="parTrans" cxnId="{85362C2A-CACA-477C-8B1E-D707B59D23AA}">
      <dgm:prSet/>
      <dgm:spPr/>
      <dgm:t>
        <a:bodyPr/>
        <a:lstStyle/>
        <a:p>
          <a:endParaRPr lang="en-GB"/>
        </a:p>
      </dgm:t>
    </dgm:pt>
    <dgm:pt modelId="{97A99127-801C-4D91-B72C-6C511A0405F5}" type="sibTrans" cxnId="{85362C2A-CACA-477C-8B1E-D707B59D23AA}">
      <dgm:prSet/>
      <dgm:spPr/>
      <dgm:t>
        <a:bodyPr/>
        <a:lstStyle/>
        <a:p>
          <a:endParaRPr lang="en-GB"/>
        </a:p>
      </dgm:t>
    </dgm:pt>
    <dgm:pt modelId="{17B5F7E8-F41C-4A07-93FE-4A63CD5505A7}">
      <dgm:prSet/>
      <dgm:spPr/>
      <dgm:t>
        <a:bodyPr/>
        <a:lstStyle/>
        <a:p>
          <a:r>
            <a:rPr lang="en-US"/>
            <a:t>Shape Type</a:t>
          </a:r>
          <a:endParaRPr lang="en-GB"/>
        </a:p>
      </dgm:t>
    </dgm:pt>
    <dgm:pt modelId="{76FF8DE3-4D31-42C3-B860-E27C18734239}" type="parTrans" cxnId="{A559D106-72F8-4B05-853D-C05EAE55E32B}">
      <dgm:prSet/>
      <dgm:spPr/>
      <dgm:t>
        <a:bodyPr/>
        <a:lstStyle/>
        <a:p>
          <a:endParaRPr lang="en-GB"/>
        </a:p>
      </dgm:t>
    </dgm:pt>
    <dgm:pt modelId="{C709FF96-85A4-428D-A433-43F9FADFBA1F}" type="sibTrans" cxnId="{A559D106-72F8-4B05-853D-C05EAE55E32B}">
      <dgm:prSet/>
      <dgm:spPr/>
      <dgm:t>
        <a:bodyPr/>
        <a:lstStyle/>
        <a:p>
          <a:endParaRPr lang="en-GB"/>
        </a:p>
      </dgm:t>
    </dgm:pt>
    <dgm:pt modelId="{9B24FD60-AA15-4D3F-A35F-BB97375EA76E}">
      <dgm:prSet/>
      <dgm:spPr/>
      <dgm:t>
        <a:bodyPr/>
        <a:lstStyle/>
        <a:p>
          <a:r>
            <a:rPr lang="en-US"/>
            <a:t>Option to include descriptions for accessibility</a:t>
          </a:r>
          <a:endParaRPr lang="en-GB"/>
        </a:p>
      </dgm:t>
    </dgm:pt>
    <dgm:pt modelId="{8CDA58EF-3251-4F80-BAC5-52F0962F2791}" type="parTrans" cxnId="{E00C6CD0-609F-4242-B670-9260E9EA8909}">
      <dgm:prSet/>
      <dgm:spPr/>
      <dgm:t>
        <a:bodyPr/>
        <a:lstStyle/>
        <a:p>
          <a:endParaRPr lang="en-GB"/>
        </a:p>
      </dgm:t>
    </dgm:pt>
    <dgm:pt modelId="{5A1FEEDB-4CF9-413A-A7E3-ACE7BC697B73}" type="sibTrans" cxnId="{E00C6CD0-609F-4242-B670-9260E9EA8909}">
      <dgm:prSet/>
      <dgm:spPr/>
      <dgm:t>
        <a:bodyPr/>
        <a:lstStyle/>
        <a:p>
          <a:endParaRPr lang="en-GB"/>
        </a:p>
      </dgm:t>
    </dgm:pt>
    <dgm:pt modelId="{CCADB30B-B53B-40C8-A376-5869E4E1B84C}" type="pres">
      <dgm:prSet presAssocID="{FBE74281-8622-418E-8702-31B9F0F474B0}" presName="linear" presStyleCnt="0">
        <dgm:presLayoutVars>
          <dgm:animLvl val="lvl"/>
          <dgm:resizeHandles val="exact"/>
        </dgm:presLayoutVars>
      </dgm:prSet>
      <dgm:spPr/>
    </dgm:pt>
    <dgm:pt modelId="{8417CAF6-D1C2-426D-94B4-675D4309183D}" type="pres">
      <dgm:prSet presAssocID="{0DB1D87D-CB94-48D7-A195-5B3FD7E2D57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433538F-BAD2-451A-91DF-D77DB74954EC}" type="pres">
      <dgm:prSet presAssocID="{0DB1D87D-CB94-48D7-A195-5B3FD7E2D57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559D106-72F8-4B05-853D-C05EAE55E32B}" srcId="{3E85DA81-862A-4A13-8EBF-E98D824453F9}" destId="{17B5F7E8-F41C-4A07-93FE-4A63CD5505A7}" srcOrd="2" destOrd="0" parTransId="{76FF8DE3-4D31-42C3-B860-E27C18734239}" sibTransId="{C709FF96-85A4-428D-A433-43F9FADFBA1F}"/>
    <dgm:cxn modelId="{85362C2A-CACA-477C-8B1E-D707B59D23AA}" srcId="{3E85DA81-862A-4A13-8EBF-E98D824453F9}" destId="{BA20C18A-12B0-4664-B9F5-70672091AF8F}" srcOrd="1" destOrd="0" parTransId="{2E57A4F5-43B1-41B2-92BB-49AC7E118117}" sibTransId="{97A99127-801C-4D91-B72C-6C511A0405F5}"/>
    <dgm:cxn modelId="{060C282B-4DE6-4111-BF52-2577CB74D93D}" type="presOf" srcId="{3E85DA81-862A-4A13-8EBF-E98D824453F9}" destId="{F433538F-BAD2-451A-91DF-D77DB74954EC}" srcOrd="0" destOrd="0" presId="urn:microsoft.com/office/officeart/2005/8/layout/vList2"/>
    <dgm:cxn modelId="{8174174B-A718-4EBD-BCD5-81922E5547E0}" type="presOf" srcId="{BA20C18A-12B0-4664-B9F5-70672091AF8F}" destId="{F433538F-BAD2-451A-91DF-D77DB74954EC}" srcOrd="0" destOrd="2" presId="urn:microsoft.com/office/officeart/2005/8/layout/vList2"/>
    <dgm:cxn modelId="{1421AF87-0935-40DB-AD2B-00FCFFFCB244}" type="presOf" srcId="{F8F832D7-C430-45C5-898B-8A8DD512DD1E}" destId="{F433538F-BAD2-451A-91DF-D77DB74954EC}" srcOrd="0" destOrd="1" presId="urn:microsoft.com/office/officeart/2005/8/layout/vList2"/>
    <dgm:cxn modelId="{7054F796-607B-4D6B-AFA0-75F593491D93}" type="presOf" srcId="{0DB1D87D-CB94-48D7-A195-5B3FD7E2D574}" destId="{8417CAF6-D1C2-426D-94B4-675D4309183D}" srcOrd="0" destOrd="0" presId="urn:microsoft.com/office/officeart/2005/8/layout/vList2"/>
    <dgm:cxn modelId="{2F7A45AA-4A9C-4FB4-AC6A-30B9B9BD9A45}" srcId="{FBE74281-8622-418E-8702-31B9F0F474B0}" destId="{0DB1D87D-CB94-48D7-A195-5B3FD7E2D574}" srcOrd="0" destOrd="0" parTransId="{2357BB5E-B504-44A7-9967-2AF402933FB1}" sibTransId="{C9D916B1-55A1-4D2C-8071-DA7830FE9AB2}"/>
    <dgm:cxn modelId="{176A42AB-BFC5-4065-BFC9-521CF1552BF0}" type="presOf" srcId="{FBE74281-8622-418E-8702-31B9F0F474B0}" destId="{CCADB30B-B53B-40C8-A376-5869E4E1B84C}" srcOrd="0" destOrd="0" presId="urn:microsoft.com/office/officeart/2005/8/layout/vList2"/>
    <dgm:cxn modelId="{609D9CAC-45BB-4200-B7F8-B4230E97FBE9}" srcId="{3E85DA81-862A-4A13-8EBF-E98D824453F9}" destId="{F8F832D7-C430-45C5-898B-8A8DD512DD1E}" srcOrd="0" destOrd="0" parTransId="{F9975288-E7E6-4E29-AE9A-B759D8EB2213}" sibTransId="{3E497C06-B476-4008-9B7D-C350C31515C1}"/>
    <dgm:cxn modelId="{E00C6CD0-609F-4242-B670-9260E9EA8909}" srcId="{3E85DA81-862A-4A13-8EBF-E98D824453F9}" destId="{9B24FD60-AA15-4D3F-A35F-BB97375EA76E}" srcOrd="3" destOrd="0" parTransId="{8CDA58EF-3251-4F80-BAC5-52F0962F2791}" sibTransId="{5A1FEEDB-4CF9-413A-A7E3-ACE7BC697B73}"/>
    <dgm:cxn modelId="{8B2477D2-9874-4EF8-8924-504571118714}" type="presOf" srcId="{9B24FD60-AA15-4D3F-A35F-BB97375EA76E}" destId="{F433538F-BAD2-451A-91DF-D77DB74954EC}" srcOrd="0" destOrd="4" presId="urn:microsoft.com/office/officeart/2005/8/layout/vList2"/>
    <dgm:cxn modelId="{8E7A0BF4-80DA-400F-8B71-96BECAF011AB}" srcId="{0DB1D87D-CB94-48D7-A195-5B3FD7E2D574}" destId="{3E85DA81-862A-4A13-8EBF-E98D824453F9}" srcOrd="0" destOrd="0" parTransId="{8BFA2789-972A-4EFD-9B0F-D1F387253B36}" sibTransId="{779C3D1F-BE7D-4674-B480-90766C9FD438}"/>
    <dgm:cxn modelId="{14D324F8-E65F-40A0-A896-03B09007B8F0}" type="presOf" srcId="{17B5F7E8-F41C-4A07-93FE-4A63CD5505A7}" destId="{F433538F-BAD2-451A-91DF-D77DB74954EC}" srcOrd="0" destOrd="3" presId="urn:microsoft.com/office/officeart/2005/8/layout/vList2"/>
    <dgm:cxn modelId="{2739FCAD-9FC0-4715-93C9-2362299135D9}" type="presParOf" srcId="{CCADB30B-B53B-40C8-A376-5869E4E1B84C}" destId="{8417CAF6-D1C2-426D-94B4-675D4309183D}" srcOrd="0" destOrd="0" presId="urn:microsoft.com/office/officeart/2005/8/layout/vList2"/>
    <dgm:cxn modelId="{4AB0E52C-0BAB-472A-9C57-B30FB514E285}" type="presParOf" srcId="{CCADB30B-B53B-40C8-A376-5869E4E1B84C}" destId="{F433538F-BAD2-451A-91DF-D77DB74954E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E1AD60-294F-46A5-9D1A-EAB733B375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B57D6889-439F-457D-ADDA-236A4E2B3E08}">
      <dgm:prSet/>
      <dgm:spPr/>
      <dgm:t>
        <a:bodyPr/>
        <a:lstStyle/>
        <a:p>
          <a:r>
            <a:rPr lang="en-US"/>
            <a:t>Choose an appropriate shape for each value listed in the "Shape Type" column</a:t>
          </a:r>
          <a:endParaRPr lang="en-GB"/>
        </a:p>
      </dgm:t>
    </dgm:pt>
    <dgm:pt modelId="{545895CF-C29F-44A1-886A-82E229E642EF}" type="parTrans" cxnId="{7A2805D7-8081-4903-BC56-FD800AA8623F}">
      <dgm:prSet/>
      <dgm:spPr/>
      <dgm:t>
        <a:bodyPr/>
        <a:lstStyle/>
        <a:p>
          <a:endParaRPr lang="en-GB"/>
        </a:p>
      </dgm:t>
    </dgm:pt>
    <dgm:pt modelId="{28BEE423-0C53-43C6-8ADC-63A97518EB91}" type="sibTrans" cxnId="{7A2805D7-8081-4903-BC56-FD800AA8623F}">
      <dgm:prSet/>
      <dgm:spPr/>
      <dgm:t>
        <a:bodyPr/>
        <a:lstStyle/>
        <a:p>
          <a:endParaRPr lang="en-GB"/>
        </a:p>
      </dgm:t>
    </dgm:pt>
    <dgm:pt modelId="{56CD8398-141C-4382-BE5F-155A0E6EE181}">
      <dgm:prSet/>
      <dgm:spPr/>
      <dgm:t>
        <a:bodyPr/>
        <a:lstStyle/>
        <a:p>
          <a:r>
            <a:rPr lang="en-US"/>
            <a:t>Can select alternate stencil</a:t>
          </a:r>
          <a:endParaRPr lang="en-GB"/>
        </a:p>
      </dgm:t>
    </dgm:pt>
    <dgm:pt modelId="{F2CB2E83-F826-4531-90C2-A5479201DC27}" type="parTrans" cxnId="{C32A5A22-E757-41C2-B990-87877A21CBB4}">
      <dgm:prSet/>
      <dgm:spPr/>
      <dgm:t>
        <a:bodyPr/>
        <a:lstStyle/>
        <a:p>
          <a:endParaRPr lang="en-GB"/>
        </a:p>
      </dgm:t>
    </dgm:pt>
    <dgm:pt modelId="{3C013D9E-774C-4954-83C1-F74A7EA857E3}" type="sibTrans" cxnId="{C32A5A22-E757-41C2-B990-87877A21CBB4}">
      <dgm:prSet/>
      <dgm:spPr/>
      <dgm:t>
        <a:bodyPr/>
        <a:lstStyle/>
        <a:p>
          <a:endParaRPr lang="en-GB"/>
        </a:p>
      </dgm:t>
    </dgm:pt>
    <dgm:pt modelId="{615E53FD-1D4C-4AC5-B024-A0A6459C40B9}">
      <dgm:prSet/>
      <dgm:spPr/>
      <dgm:t>
        <a:bodyPr/>
        <a:lstStyle/>
        <a:p>
          <a:r>
            <a:rPr lang="en-US"/>
            <a:t>Can map same shape to multiple Shape Types</a:t>
          </a:r>
          <a:endParaRPr lang="en-GB"/>
        </a:p>
      </dgm:t>
    </dgm:pt>
    <dgm:pt modelId="{D9CA68D2-E1AE-4BF4-A4F8-A5840F5E4194}" type="parTrans" cxnId="{41BC7372-6B6B-47B4-B05D-D102971CDDE8}">
      <dgm:prSet/>
      <dgm:spPr/>
      <dgm:t>
        <a:bodyPr/>
        <a:lstStyle/>
        <a:p>
          <a:endParaRPr lang="en-GB"/>
        </a:p>
      </dgm:t>
    </dgm:pt>
    <dgm:pt modelId="{B26D2377-4328-44D0-9B35-1D2712987998}" type="sibTrans" cxnId="{41BC7372-6B6B-47B4-B05D-D102971CDDE8}">
      <dgm:prSet/>
      <dgm:spPr/>
      <dgm:t>
        <a:bodyPr/>
        <a:lstStyle/>
        <a:p>
          <a:endParaRPr lang="en-GB"/>
        </a:p>
      </dgm:t>
    </dgm:pt>
    <dgm:pt modelId="{781E939F-9D84-45DC-BD5E-66B2878C718F}" type="pres">
      <dgm:prSet presAssocID="{14E1AD60-294F-46A5-9D1A-EAB733B3755F}" presName="linear" presStyleCnt="0">
        <dgm:presLayoutVars>
          <dgm:animLvl val="lvl"/>
          <dgm:resizeHandles val="exact"/>
        </dgm:presLayoutVars>
      </dgm:prSet>
      <dgm:spPr/>
    </dgm:pt>
    <dgm:pt modelId="{1A9E7715-4074-4966-8A4B-9711F38AC11C}" type="pres">
      <dgm:prSet presAssocID="{B57D6889-439F-457D-ADDA-236A4E2B3E0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878E876-9679-419D-A382-43C7B8B14107}" type="pres">
      <dgm:prSet presAssocID="{B57D6889-439F-457D-ADDA-236A4E2B3E0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32A5A22-E757-41C2-B990-87877A21CBB4}" srcId="{B57D6889-439F-457D-ADDA-236A4E2B3E08}" destId="{56CD8398-141C-4382-BE5F-155A0E6EE181}" srcOrd="0" destOrd="0" parTransId="{F2CB2E83-F826-4531-90C2-A5479201DC27}" sibTransId="{3C013D9E-774C-4954-83C1-F74A7EA857E3}"/>
    <dgm:cxn modelId="{6102974F-7C93-464E-92CB-8A7F3DF64F23}" type="presOf" srcId="{B57D6889-439F-457D-ADDA-236A4E2B3E08}" destId="{1A9E7715-4074-4966-8A4B-9711F38AC11C}" srcOrd="0" destOrd="0" presId="urn:microsoft.com/office/officeart/2005/8/layout/vList2"/>
    <dgm:cxn modelId="{41BC7372-6B6B-47B4-B05D-D102971CDDE8}" srcId="{B57D6889-439F-457D-ADDA-236A4E2B3E08}" destId="{615E53FD-1D4C-4AC5-B024-A0A6459C40B9}" srcOrd="1" destOrd="0" parTransId="{D9CA68D2-E1AE-4BF4-A4F8-A5840F5E4194}" sibTransId="{B26D2377-4328-44D0-9B35-1D2712987998}"/>
    <dgm:cxn modelId="{6FE14295-7F2F-4149-B7E4-7EC2F52E22B1}" type="presOf" srcId="{615E53FD-1D4C-4AC5-B024-A0A6459C40B9}" destId="{7878E876-9679-419D-A382-43C7B8B14107}" srcOrd="0" destOrd="1" presId="urn:microsoft.com/office/officeart/2005/8/layout/vList2"/>
    <dgm:cxn modelId="{7A2805D7-8081-4903-BC56-FD800AA8623F}" srcId="{14E1AD60-294F-46A5-9D1A-EAB733B3755F}" destId="{B57D6889-439F-457D-ADDA-236A4E2B3E08}" srcOrd="0" destOrd="0" parTransId="{545895CF-C29F-44A1-886A-82E229E642EF}" sibTransId="{28BEE423-0C53-43C6-8ADC-63A97518EB91}"/>
    <dgm:cxn modelId="{83E24BDE-1405-4E8A-99BF-7F40D1DCD83C}" type="presOf" srcId="{14E1AD60-294F-46A5-9D1A-EAB733B3755F}" destId="{781E939F-9D84-45DC-BD5E-66B2878C718F}" srcOrd="0" destOrd="0" presId="urn:microsoft.com/office/officeart/2005/8/layout/vList2"/>
    <dgm:cxn modelId="{D1B878E3-CDD7-4CBA-B6A0-C898FFF9C636}" type="presOf" srcId="{56CD8398-141C-4382-BE5F-155A0E6EE181}" destId="{7878E876-9679-419D-A382-43C7B8B14107}" srcOrd="0" destOrd="0" presId="urn:microsoft.com/office/officeart/2005/8/layout/vList2"/>
    <dgm:cxn modelId="{EB23C83D-5A6B-418C-ACD8-525483274C1A}" type="presParOf" srcId="{781E939F-9D84-45DC-BD5E-66B2878C718F}" destId="{1A9E7715-4074-4966-8A4B-9711F38AC11C}" srcOrd="0" destOrd="0" presId="urn:microsoft.com/office/officeart/2005/8/layout/vList2"/>
    <dgm:cxn modelId="{2084C976-798E-4944-AFF5-2E61475605B5}" type="presParOf" srcId="{781E939F-9D84-45DC-BD5E-66B2878C718F}" destId="{7878E876-9679-419D-A382-43C7B8B1410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808213-C2ED-42A8-995E-C0D5F8C0D4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E966D1F8-0A82-408A-BA09-965B88E7F3F1}">
      <dgm:prSet/>
      <dgm:spPr/>
      <dgm:t>
        <a:bodyPr/>
        <a:lstStyle/>
        <a:p>
          <a:r>
            <a:rPr lang="en-US"/>
            <a:t>Choose the columns in your data to connect the process steps / activities</a:t>
          </a:r>
          <a:endParaRPr lang="en-GB"/>
        </a:p>
      </dgm:t>
    </dgm:pt>
    <dgm:pt modelId="{37E16F13-BD41-4204-9A3F-D49CD0029B45}" type="parTrans" cxnId="{4344FD64-AB3F-4E78-AB4A-EFAC4F8397B9}">
      <dgm:prSet/>
      <dgm:spPr/>
      <dgm:t>
        <a:bodyPr/>
        <a:lstStyle/>
        <a:p>
          <a:endParaRPr lang="en-GB"/>
        </a:p>
      </dgm:t>
    </dgm:pt>
    <dgm:pt modelId="{B9094444-01F9-479F-A84F-6C8926679DCA}" type="sibTrans" cxnId="{4344FD64-AB3F-4E78-AB4A-EFAC4F8397B9}">
      <dgm:prSet/>
      <dgm:spPr/>
      <dgm:t>
        <a:bodyPr/>
        <a:lstStyle/>
        <a:p>
          <a:endParaRPr lang="en-GB"/>
        </a:p>
      </dgm:t>
    </dgm:pt>
    <dgm:pt modelId="{F834538E-3A7F-4A4C-9946-37897A802CD4}">
      <dgm:prSet/>
      <dgm:spPr/>
      <dgm:t>
        <a:bodyPr/>
        <a:lstStyle/>
        <a:p>
          <a:r>
            <a:rPr lang="en-US"/>
            <a:t>Connect by row sequence or column data</a:t>
          </a:r>
          <a:endParaRPr lang="en-GB"/>
        </a:p>
      </dgm:t>
    </dgm:pt>
    <dgm:pt modelId="{C0CC95A1-A9DC-435E-A599-DC481F198DEB}" type="parTrans" cxnId="{4BECEE89-1DDA-4BE4-A003-B76EDDFF285F}">
      <dgm:prSet/>
      <dgm:spPr/>
      <dgm:t>
        <a:bodyPr/>
        <a:lstStyle/>
        <a:p>
          <a:endParaRPr lang="en-GB"/>
        </a:p>
      </dgm:t>
    </dgm:pt>
    <dgm:pt modelId="{D34BDFFB-1E2B-4D89-B6EE-8BF7BABC66CA}" type="sibTrans" cxnId="{4BECEE89-1DDA-4BE4-A003-B76EDDFF285F}">
      <dgm:prSet/>
      <dgm:spPr/>
      <dgm:t>
        <a:bodyPr/>
        <a:lstStyle/>
        <a:p>
          <a:endParaRPr lang="en-GB"/>
        </a:p>
      </dgm:t>
    </dgm:pt>
    <dgm:pt modelId="{5B227120-5F5D-45EF-B2AF-3EC027DDC398}">
      <dgm:prSet/>
      <dgm:spPr/>
      <dgm:t>
        <a:bodyPr/>
        <a:lstStyle/>
        <a:p>
          <a:r>
            <a:rPr lang="en-US"/>
            <a:t>Next or previous step column data</a:t>
          </a:r>
          <a:endParaRPr lang="en-GB"/>
        </a:p>
      </dgm:t>
    </dgm:pt>
    <dgm:pt modelId="{EB78E0D1-EC5F-48E0-B606-E29FB9B3E575}" type="parTrans" cxnId="{17FFFE43-3371-4D2C-AC90-529B8C9C744D}">
      <dgm:prSet/>
      <dgm:spPr/>
      <dgm:t>
        <a:bodyPr/>
        <a:lstStyle/>
        <a:p>
          <a:endParaRPr lang="en-GB"/>
        </a:p>
      </dgm:t>
    </dgm:pt>
    <dgm:pt modelId="{F8CB04BE-BB41-4F4B-97D8-E279D0DDACD7}" type="sibTrans" cxnId="{17FFFE43-3371-4D2C-AC90-529B8C9C744D}">
      <dgm:prSet/>
      <dgm:spPr/>
      <dgm:t>
        <a:bodyPr/>
        <a:lstStyle/>
        <a:p>
          <a:endParaRPr lang="en-GB"/>
        </a:p>
      </dgm:t>
    </dgm:pt>
    <dgm:pt modelId="{94107986-5851-48D6-96B4-963DBD33BD17}">
      <dgm:prSet/>
      <dgm:spPr/>
      <dgm:t>
        <a:bodyPr/>
        <a:lstStyle/>
        <a:p>
          <a:r>
            <a:rPr lang="en-US"/>
            <a:t>Choice of delimeter for connection data</a:t>
          </a:r>
          <a:endParaRPr lang="en-GB"/>
        </a:p>
      </dgm:t>
    </dgm:pt>
    <dgm:pt modelId="{66E67424-4FB6-4187-BDF0-2B4A89306E0C}" type="parTrans" cxnId="{59D30C56-B7BC-4567-A576-AD0F1BA90BF8}">
      <dgm:prSet/>
      <dgm:spPr/>
      <dgm:t>
        <a:bodyPr/>
        <a:lstStyle/>
        <a:p>
          <a:endParaRPr lang="en-GB"/>
        </a:p>
      </dgm:t>
    </dgm:pt>
    <dgm:pt modelId="{92959BC5-CF83-410C-9441-3B361FD2A898}" type="sibTrans" cxnId="{59D30C56-B7BC-4567-A576-AD0F1BA90BF8}">
      <dgm:prSet/>
      <dgm:spPr/>
      <dgm:t>
        <a:bodyPr/>
        <a:lstStyle/>
        <a:p>
          <a:endParaRPr lang="en-GB"/>
        </a:p>
      </dgm:t>
    </dgm:pt>
    <dgm:pt modelId="{F189A05D-7148-4302-9C77-8F65E23F8EF0}" type="pres">
      <dgm:prSet presAssocID="{9E808213-C2ED-42A8-995E-C0D5F8C0D4C5}" presName="linear" presStyleCnt="0">
        <dgm:presLayoutVars>
          <dgm:animLvl val="lvl"/>
          <dgm:resizeHandles val="exact"/>
        </dgm:presLayoutVars>
      </dgm:prSet>
      <dgm:spPr/>
    </dgm:pt>
    <dgm:pt modelId="{299C5861-9D55-4B67-91E6-1280DA243C06}" type="pres">
      <dgm:prSet presAssocID="{E966D1F8-0A82-408A-BA09-965B88E7F3F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A53E489-FD8B-48E4-B77A-A28FCB44A05C}" type="pres">
      <dgm:prSet presAssocID="{E966D1F8-0A82-408A-BA09-965B88E7F3F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7FFFE43-3371-4D2C-AC90-529B8C9C744D}" srcId="{E966D1F8-0A82-408A-BA09-965B88E7F3F1}" destId="{5B227120-5F5D-45EF-B2AF-3EC027DDC398}" srcOrd="1" destOrd="0" parTransId="{EB78E0D1-EC5F-48E0-B606-E29FB9B3E575}" sibTransId="{F8CB04BE-BB41-4F4B-97D8-E279D0DDACD7}"/>
    <dgm:cxn modelId="{4344FD64-AB3F-4E78-AB4A-EFAC4F8397B9}" srcId="{9E808213-C2ED-42A8-995E-C0D5F8C0D4C5}" destId="{E966D1F8-0A82-408A-BA09-965B88E7F3F1}" srcOrd="0" destOrd="0" parTransId="{37E16F13-BD41-4204-9A3F-D49CD0029B45}" sibTransId="{B9094444-01F9-479F-A84F-6C8926679DCA}"/>
    <dgm:cxn modelId="{3B45E74C-21AF-406A-85A1-072B25003132}" type="presOf" srcId="{94107986-5851-48D6-96B4-963DBD33BD17}" destId="{BA53E489-FD8B-48E4-B77A-A28FCB44A05C}" srcOrd="0" destOrd="2" presId="urn:microsoft.com/office/officeart/2005/8/layout/vList2"/>
    <dgm:cxn modelId="{59D30C56-B7BC-4567-A576-AD0F1BA90BF8}" srcId="{E966D1F8-0A82-408A-BA09-965B88E7F3F1}" destId="{94107986-5851-48D6-96B4-963DBD33BD17}" srcOrd="2" destOrd="0" parTransId="{66E67424-4FB6-4187-BDF0-2B4A89306E0C}" sibTransId="{92959BC5-CF83-410C-9441-3B361FD2A898}"/>
    <dgm:cxn modelId="{4BECEE89-1DDA-4BE4-A003-B76EDDFF285F}" srcId="{E966D1F8-0A82-408A-BA09-965B88E7F3F1}" destId="{F834538E-3A7F-4A4C-9946-37897A802CD4}" srcOrd="0" destOrd="0" parTransId="{C0CC95A1-A9DC-435E-A599-DC481F198DEB}" sibTransId="{D34BDFFB-1E2B-4D89-B6EE-8BF7BABC66CA}"/>
    <dgm:cxn modelId="{969849A3-E841-453D-B9DB-02A37FF155BB}" type="presOf" srcId="{9E808213-C2ED-42A8-995E-C0D5F8C0D4C5}" destId="{F189A05D-7148-4302-9C77-8F65E23F8EF0}" srcOrd="0" destOrd="0" presId="urn:microsoft.com/office/officeart/2005/8/layout/vList2"/>
    <dgm:cxn modelId="{6EA030BC-8CD0-4869-BF13-98492DD106F3}" type="presOf" srcId="{F834538E-3A7F-4A4C-9946-37897A802CD4}" destId="{BA53E489-FD8B-48E4-B77A-A28FCB44A05C}" srcOrd="0" destOrd="0" presId="urn:microsoft.com/office/officeart/2005/8/layout/vList2"/>
    <dgm:cxn modelId="{3B4BAEBE-F41E-4982-90E2-477F6F56B59E}" type="presOf" srcId="{E966D1F8-0A82-408A-BA09-965B88E7F3F1}" destId="{299C5861-9D55-4B67-91E6-1280DA243C06}" srcOrd="0" destOrd="0" presId="urn:microsoft.com/office/officeart/2005/8/layout/vList2"/>
    <dgm:cxn modelId="{DF1B2FD0-6454-407F-BDDC-88D11DE4D7F7}" type="presOf" srcId="{5B227120-5F5D-45EF-B2AF-3EC027DDC398}" destId="{BA53E489-FD8B-48E4-B77A-A28FCB44A05C}" srcOrd="0" destOrd="1" presId="urn:microsoft.com/office/officeart/2005/8/layout/vList2"/>
    <dgm:cxn modelId="{4C01E44C-8747-46E8-BBF4-0FFDCE693ACF}" type="presParOf" srcId="{F189A05D-7148-4302-9C77-8F65E23F8EF0}" destId="{299C5861-9D55-4B67-91E6-1280DA243C06}" srcOrd="0" destOrd="0" presId="urn:microsoft.com/office/officeart/2005/8/layout/vList2"/>
    <dgm:cxn modelId="{E5B9D0C4-CF60-4E34-80A6-E855E56512D9}" type="presParOf" srcId="{F189A05D-7148-4302-9C77-8F65E23F8EF0}" destId="{BA53E489-FD8B-48E4-B77A-A28FCB44A05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A0485-ABDA-4A64-9D45-1730058793E2}">
      <dsp:nvSpPr>
        <dsp:cNvPr id="0" name=""/>
        <dsp:cNvSpPr/>
      </dsp:nvSpPr>
      <dsp:spPr>
        <a:xfrm>
          <a:off x="0" y="14534"/>
          <a:ext cx="393223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Horizontal Swimlanes</a:t>
          </a:r>
        </a:p>
      </dsp:txBody>
      <dsp:txXfrm>
        <a:off x="22246" y="36780"/>
        <a:ext cx="3887745" cy="411223"/>
      </dsp:txXfrm>
    </dsp:sp>
    <dsp:sp modelId="{BB85572C-1FCB-4B08-9494-0D519EFB31D8}">
      <dsp:nvSpPr>
        <dsp:cNvPr id="0" name=""/>
        <dsp:cNvSpPr/>
      </dsp:nvSpPr>
      <dsp:spPr>
        <a:xfrm>
          <a:off x="0" y="470249"/>
          <a:ext cx="3932237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Windows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Visio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Excel</a:t>
          </a:r>
        </a:p>
      </dsp:txBody>
      <dsp:txXfrm>
        <a:off x="0" y="470249"/>
        <a:ext cx="3932237" cy="786599"/>
      </dsp:txXfrm>
    </dsp:sp>
    <dsp:sp modelId="{11A0FAD2-B539-44EC-BC95-CBCAF076B85F}">
      <dsp:nvSpPr>
        <dsp:cNvPr id="0" name=""/>
        <dsp:cNvSpPr/>
      </dsp:nvSpPr>
      <dsp:spPr>
        <a:xfrm>
          <a:off x="0" y="1256849"/>
          <a:ext cx="3932237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Vertical Phases</a:t>
          </a:r>
        </a:p>
      </dsp:txBody>
      <dsp:txXfrm>
        <a:off x="22246" y="1279095"/>
        <a:ext cx="3887745" cy="411223"/>
      </dsp:txXfrm>
    </dsp:sp>
    <dsp:sp modelId="{4479487A-A051-4F8A-8993-6FA2A62C2569}">
      <dsp:nvSpPr>
        <dsp:cNvPr id="0" name=""/>
        <dsp:cNvSpPr/>
      </dsp:nvSpPr>
      <dsp:spPr>
        <a:xfrm>
          <a:off x="0" y="1712564"/>
          <a:ext cx="3932237" cy="2084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Inception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Backstage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DV Wizard Step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DV Wizard Step 2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DV Wizard Step 3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DV Wizard Step 4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DV Wizard Step 5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1500" kern="1200"/>
            <a:t>Page</a:t>
          </a:r>
        </a:p>
      </dsp:txBody>
      <dsp:txXfrm>
        <a:off x="0" y="1712564"/>
        <a:ext cx="3932237" cy="208449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A3DB91-C351-4CCC-AD34-E3A0F01C0154}">
      <dsp:nvSpPr>
        <dsp:cNvPr id="0" name=""/>
        <dsp:cNvSpPr/>
      </dsp:nvSpPr>
      <dsp:spPr>
        <a:xfrm>
          <a:off x="0" y="17076"/>
          <a:ext cx="3932237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Visio \ Page</a:t>
          </a:r>
          <a:endParaRPr lang="en-GB" sz="2700" kern="1200"/>
        </a:p>
      </dsp:txBody>
      <dsp:txXfrm>
        <a:off x="31613" y="48689"/>
        <a:ext cx="3869011" cy="584369"/>
      </dsp:txXfrm>
    </dsp:sp>
    <dsp:sp modelId="{C597EB15-60F4-4A3C-B0E7-86B67B5D06C1}">
      <dsp:nvSpPr>
        <dsp:cNvPr id="0" name=""/>
        <dsp:cNvSpPr/>
      </dsp:nvSpPr>
      <dsp:spPr>
        <a:xfrm>
          <a:off x="0" y="664671"/>
          <a:ext cx="3932237" cy="312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Review</a:t>
          </a:r>
          <a:endParaRPr lang="en-GB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Check readability</a:t>
          </a:r>
          <a:endParaRPr lang="en-GB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Check completeness</a:t>
          </a:r>
          <a:endParaRPr lang="en-GB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Check accessibility</a:t>
          </a:r>
          <a:endParaRPr lang="en-GB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Changes</a:t>
          </a:r>
          <a:endParaRPr lang="en-GB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Edit Excel then Refresh Diagram</a:t>
          </a:r>
          <a:endParaRPr lang="en-GB" sz="210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Edit Visio then Update Source Data</a:t>
          </a:r>
          <a:endParaRPr lang="en-GB" sz="2100" kern="1200"/>
        </a:p>
      </dsp:txBody>
      <dsp:txXfrm>
        <a:off x="0" y="664671"/>
        <a:ext cx="3932237" cy="31298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190CBF-4B48-4D3B-BC1D-390264638047}">
      <dsp:nvSpPr>
        <dsp:cNvPr id="0" name=""/>
        <dsp:cNvSpPr/>
      </dsp:nvSpPr>
      <dsp:spPr>
        <a:xfrm>
          <a:off x="0" y="27134"/>
          <a:ext cx="3932237" cy="1670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4200" kern="1200"/>
            <a:t>Open desktop Visio Plan 2</a:t>
          </a:r>
          <a:endParaRPr lang="en-GB" sz="4200" kern="1200"/>
        </a:p>
      </dsp:txBody>
      <dsp:txXfrm>
        <a:off x="81560" y="108694"/>
        <a:ext cx="3769117" cy="1507639"/>
      </dsp:txXfrm>
    </dsp:sp>
    <dsp:sp modelId="{AEC72C06-D150-4D73-8DAE-85788A38B347}">
      <dsp:nvSpPr>
        <dsp:cNvPr id="0" name=""/>
        <dsp:cNvSpPr/>
      </dsp:nvSpPr>
      <dsp:spPr>
        <a:xfrm>
          <a:off x="0" y="1697894"/>
          <a:ext cx="3932237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Not available for Visio for the web</a:t>
          </a:r>
          <a:endParaRPr lang="en-GB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Requires desktop PowerPoint</a:t>
          </a:r>
          <a:endParaRPr lang="en-GB" sz="3300" kern="1200"/>
        </a:p>
      </dsp:txBody>
      <dsp:txXfrm>
        <a:off x="0" y="1697894"/>
        <a:ext cx="3932237" cy="2086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2AED2-8C19-44D4-A6CA-F065BFE30559}">
      <dsp:nvSpPr>
        <dsp:cNvPr id="0" name=""/>
        <dsp:cNvSpPr/>
      </dsp:nvSpPr>
      <dsp:spPr>
        <a:xfrm>
          <a:off x="0" y="371924"/>
          <a:ext cx="3932237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Choose the Visio template for the type of flowchart required</a:t>
          </a:r>
          <a:endParaRPr lang="en-GB" sz="2300" kern="1200"/>
        </a:p>
      </dsp:txBody>
      <dsp:txXfrm>
        <a:off x="44664" y="416588"/>
        <a:ext cx="3842909" cy="825612"/>
      </dsp:txXfrm>
    </dsp:sp>
    <dsp:sp modelId="{0C51A825-7E59-47C5-B004-5C380114BC76}">
      <dsp:nvSpPr>
        <dsp:cNvPr id="0" name=""/>
        <dsp:cNvSpPr/>
      </dsp:nvSpPr>
      <dsp:spPr>
        <a:xfrm>
          <a:off x="0" y="1286864"/>
          <a:ext cx="3932237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Basic Flowchart</a:t>
          </a:r>
          <a:endParaRPr lang="en-GB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Cross-Functional Flowchart</a:t>
          </a:r>
          <a:endParaRPr lang="en-GB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Swimlanes</a:t>
          </a:r>
          <a:endParaRPr lang="en-GB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Phases \ Separators</a:t>
          </a:r>
          <a:endParaRPr lang="en-GB" sz="1800" kern="1200"/>
        </a:p>
      </dsp:txBody>
      <dsp:txXfrm>
        <a:off x="0" y="1286864"/>
        <a:ext cx="3932237" cy="1237860"/>
      </dsp:txXfrm>
    </dsp:sp>
    <dsp:sp modelId="{11308ED0-A1E9-40CF-AA7E-C18062F27BC5}">
      <dsp:nvSpPr>
        <dsp:cNvPr id="0" name=""/>
        <dsp:cNvSpPr/>
      </dsp:nvSpPr>
      <dsp:spPr>
        <a:xfrm>
          <a:off x="0" y="2524724"/>
          <a:ext cx="3932237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Option to create new Excel workbook from template</a:t>
          </a:r>
          <a:endParaRPr lang="en-GB" sz="2300" kern="1200"/>
        </a:p>
      </dsp:txBody>
      <dsp:txXfrm>
        <a:off x="44664" y="2569388"/>
        <a:ext cx="3842909" cy="825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E522C-3D5A-43CC-8BC1-251EA798E59D}">
      <dsp:nvSpPr>
        <dsp:cNvPr id="0" name=""/>
        <dsp:cNvSpPr/>
      </dsp:nvSpPr>
      <dsp:spPr>
        <a:xfrm>
          <a:off x="0" y="247634"/>
          <a:ext cx="3932237" cy="1759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Create a new Excel workbook using the template, if required</a:t>
          </a:r>
          <a:endParaRPr lang="en-GB" sz="3200" kern="1200"/>
        </a:p>
      </dsp:txBody>
      <dsp:txXfrm>
        <a:off x="85900" y="333534"/>
        <a:ext cx="3760437" cy="1587880"/>
      </dsp:txXfrm>
    </dsp:sp>
    <dsp:sp modelId="{58AFAEDF-75E7-4DE0-8C2F-48ADD4CFF708}">
      <dsp:nvSpPr>
        <dsp:cNvPr id="0" name=""/>
        <dsp:cNvSpPr/>
      </dsp:nvSpPr>
      <dsp:spPr>
        <a:xfrm>
          <a:off x="0" y="2007314"/>
          <a:ext cx="3932237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Some mandatory columns</a:t>
          </a:r>
          <a:endParaRPr lang="en-GB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Optionally add more columns</a:t>
          </a:r>
          <a:endParaRPr lang="en-GB" sz="2500" kern="1200"/>
        </a:p>
      </dsp:txBody>
      <dsp:txXfrm>
        <a:off x="0" y="2007314"/>
        <a:ext cx="3932237" cy="1556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19EAB-C6FD-4633-9266-E9D3429D4C4A}">
      <dsp:nvSpPr>
        <dsp:cNvPr id="0" name=""/>
        <dsp:cNvSpPr/>
      </dsp:nvSpPr>
      <dsp:spPr>
        <a:xfrm>
          <a:off x="0" y="27899"/>
          <a:ext cx="3932237" cy="15947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Connect to an Excel workbook to create the diagram</a:t>
          </a:r>
          <a:endParaRPr lang="en-GB" sz="2900" kern="1200"/>
        </a:p>
      </dsp:txBody>
      <dsp:txXfrm>
        <a:off x="77847" y="105746"/>
        <a:ext cx="3776543" cy="1439016"/>
      </dsp:txXfrm>
    </dsp:sp>
    <dsp:sp modelId="{B49FB384-C2F1-4746-A751-D93508C9B935}">
      <dsp:nvSpPr>
        <dsp:cNvPr id="0" name=""/>
        <dsp:cNvSpPr/>
      </dsp:nvSpPr>
      <dsp:spPr>
        <a:xfrm>
          <a:off x="0" y="1622609"/>
          <a:ext cx="3932237" cy="216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Ensure Excel workbook is saved</a:t>
          </a:r>
          <a:endParaRPr lang="en-GB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Can have multiple tables per workbook</a:t>
          </a:r>
          <a:endParaRPr lang="en-GB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Choose horizontal or vertical arrangemnt</a:t>
          </a:r>
          <a:endParaRPr lang="en-GB" sz="2300" kern="1200"/>
        </a:p>
      </dsp:txBody>
      <dsp:txXfrm>
        <a:off x="0" y="1622609"/>
        <a:ext cx="3932237" cy="21610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8C79D-21B1-4958-BF3D-0213EA7E0839}">
      <dsp:nvSpPr>
        <dsp:cNvPr id="0" name=""/>
        <dsp:cNvSpPr/>
      </dsp:nvSpPr>
      <dsp:spPr>
        <a:xfrm>
          <a:off x="0" y="45561"/>
          <a:ext cx="3932237" cy="22124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Choose the columns in your data to create the functions and phases</a:t>
          </a:r>
          <a:endParaRPr lang="en-GB" sz="3100" kern="1200"/>
        </a:p>
      </dsp:txBody>
      <dsp:txXfrm>
        <a:off x="108004" y="153565"/>
        <a:ext cx="3716229" cy="1996462"/>
      </dsp:txXfrm>
    </dsp:sp>
    <dsp:sp modelId="{D272F4FF-4D46-4010-9BB4-6406D7A17EB6}">
      <dsp:nvSpPr>
        <dsp:cNvPr id="0" name=""/>
        <dsp:cNvSpPr/>
      </dsp:nvSpPr>
      <dsp:spPr>
        <a:xfrm>
          <a:off x="0" y="2258031"/>
          <a:ext cx="3932237" cy="15079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Only if cross-functional flowchart selected</a:t>
          </a:r>
          <a:endParaRPr lang="en-GB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Options to retian column order</a:t>
          </a:r>
          <a:endParaRPr lang="en-GB" sz="2400" kern="1200"/>
        </a:p>
      </dsp:txBody>
      <dsp:txXfrm>
        <a:off x="0" y="2258031"/>
        <a:ext cx="3932237" cy="15079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7CAF6-D1C2-426D-94B4-675D4309183D}">
      <dsp:nvSpPr>
        <dsp:cNvPr id="0" name=""/>
        <dsp:cNvSpPr/>
      </dsp:nvSpPr>
      <dsp:spPr>
        <a:xfrm>
          <a:off x="0" y="33794"/>
          <a:ext cx="3932237" cy="1429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Choose the columns in your data to create the process steps / activities</a:t>
          </a:r>
          <a:endParaRPr lang="en-GB" sz="2600" kern="1200"/>
        </a:p>
      </dsp:txBody>
      <dsp:txXfrm>
        <a:off x="69794" y="103588"/>
        <a:ext cx="3792649" cy="1290152"/>
      </dsp:txXfrm>
    </dsp:sp>
    <dsp:sp modelId="{F433538F-BAD2-451A-91DF-D77DB74954EC}">
      <dsp:nvSpPr>
        <dsp:cNvPr id="0" name=""/>
        <dsp:cNvSpPr/>
      </dsp:nvSpPr>
      <dsp:spPr>
        <a:xfrm>
          <a:off x="0" y="1463534"/>
          <a:ext cx="3932237" cy="2314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Map:</a:t>
          </a:r>
          <a:endParaRPr lang="en-GB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Process Step ID / Activity ID</a:t>
          </a:r>
          <a:endParaRPr lang="en-GB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Process Step / Activity Description</a:t>
          </a:r>
          <a:endParaRPr lang="en-GB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Shape Type</a:t>
          </a:r>
          <a:endParaRPr lang="en-GB" sz="2000" kern="120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Option to include descriptions for accessibility</a:t>
          </a:r>
          <a:endParaRPr lang="en-GB" sz="2000" kern="1200"/>
        </a:p>
      </dsp:txBody>
      <dsp:txXfrm>
        <a:off x="0" y="1463534"/>
        <a:ext cx="3932237" cy="23142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E7715-4074-4966-8A4B-9711F38AC11C}">
      <dsp:nvSpPr>
        <dsp:cNvPr id="0" name=""/>
        <dsp:cNvSpPr/>
      </dsp:nvSpPr>
      <dsp:spPr>
        <a:xfrm>
          <a:off x="0" y="48193"/>
          <a:ext cx="3932237" cy="259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Choose an appropriate shape for each value listed in the "Shape Type" column</a:t>
          </a:r>
          <a:endParaRPr lang="en-GB" sz="3000" kern="1200"/>
        </a:p>
      </dsp:txBody>
      <dsp:txXfrm>
        <a:off x="126795" y="174988"/>
        <a:ext cx="3678647" cy="2343810"/>
      </dsp:txXfrm>
    </dsp:sp>
    <dsp:sp modelId="{7878E876-9679-419D-A382-43C7B8B14107}">
      <dsp:nvSpPr>
        <dsp:cNvPr id="0" name=""/>
        <dsp:cNvSpPr/>
      </dsp:nvSpPr>
      <dsp:spPr>
        <a:xfrm>
          <a:off x="0" y="2645594"/>
          <a:ext cx="3932237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Can select alternate stencil</a:t>
          </a:r>
          <a:endParaRPr lang="en-GB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Can map same shape to multiple Shape Types</a:t>
          </a:r>
          <a:endParaRPr lang="en-GB" sz="2300" kern="1200"/>
        </a:p>
      </dsp:txBody>
      <dsp:txXfrm>
        <a:off x="0" y="2645594"/>
        <a:ext cx="3932237" cy="1117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C5861-9D55-4B67-91E6-1280DA243C06}">
      <dsp:nvSpPr>
        <dsp:cNvPr id="0" name=""/>
        <dsp:cNvSpPr/>
      </dsp:nvSpPr>
      <dsp:spPr>
        <a:xfrm>
          <a:off x="0" y="92654"/>
          <a:ext cx="3932237" cy="1539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Choose the columns in your data to connect the process steps / activities</a:t>
          </a:r>
          <a:endParaRPr lang="en-GB" sz="2800" kern="1200"/>
        </a:p>
      </dsp:txBody>
      <dsp:txXfrm>
        <a:off x="75163" y="167817"/>
        <a:ext cx="3781911" cy="1389393"/>
      </dsp:txXfrm>
    </dsp:sp>
    <dsp:sp modelId="{BA53E489-FD8B-48E4-B77A-A28FCB44A05C}">
      <dsp:nvSpPr>
        <dsp:cNvPr id="0" name=""/>
        <dsp:cNvSpPr/>
      </dsp:nvSpPr>
      <dsp:spPr>
        <a:xfrm>
          <a:off x="0" y="1632373"/>
          <a:ext cx="3932237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84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Connect by row sequence or column data</a:t>
          </a:r>
          <a:endParaRPr lang="en-GB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Next or previous step column data</a:t>
          </a:r>
          <a:endParaRPr lang="en-GB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Choice of delimeter for connection data</a:t>
          </a:r>
          <a:endParaRPr lang="en-GB" sz="2200" kern="1200"/>
        </a:p>
      </dsp:txBody>
      <dsp:txXfrm>
        <a:off x="0" y="1632373"/>
        <a:ext cx="3932237" cy="208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23E8C-4113-8FB1-A5B7-907CC6F9A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BF121-686E-F9C1-AF58-86F97F351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AD1DF-874F-7931-2EAF-D3E3D146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D37-52D7-421F-AA78-3B7FDB47B850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1962-3F4A-BC52-C8C2-F2899EC0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99F8-37CB-069D-6F0E-C6DA6F8A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070B-F73D-434F-B5B8-1F71F809D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4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98F3-BF45-5A2A-8F3A-24E7A26F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9A5C7-22B3-0F46-F56A-6D404E7F0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BE28-4D2A-D7D2-50E6-6BF228EF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D37-52D7-421F-AA78-3B7FDB47B850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B725-41C7-465C-B5FB-FE222D09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B0FFD-D204-05EB-4CE4-5859A8B5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070B-F73D-434F-B5B8-1F71F809D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4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067CB-B61A-0EF1-9CC1-43BA8F1F2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00B20-B029-B2DE-1A56-EE92C9FD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C5244-6D95-C919-9E94-4C668049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D37-52D7-421F-AA78-3B7FDB47B850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071BC-EE60-BEC9-6093-E349C36F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951D-AF19-87F4-EAA5-ABF5F8BE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070B-F73D-434F-B5B8-1F71F809D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3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D5FD-9D28-498B-6442-0940ED5B2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1C247-401F-BB9B-22B5-1E78B80D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2800B-3DE5-D2B7-DC94-07992296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D37-52D7-421F-AA78-3B7FDB47B850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ACB4-7353-3160-EFD3-B000F9DF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E02C1-E41C-7E7E-8113-E02BF6DC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070B-F73D-434F-B5B8-1F71F809D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878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254C-C21D-A94C-1921-153340E89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13815-31B2-149A-4F9B-05AF1D030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78D06-6D2A-CAA6-082B-3486515C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D37-52D7-421F-AA78-3B7FDB47B850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60691-BE26-C8B8-C046-00A13809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3F71-36AC-E156-D107-2C9BBAE2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070B-F73D-434F-B5B8-1F71F809D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52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91CD-196F-D91B-82C2-728ECB81F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07BF-A233-A77E-489D-2BD88B0B4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E84B9-D7AF-7422-CFDB-1E3724257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13510-EB10-1949-4301-E3BCDADA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D37-52D7-421F-AA78-3B7FDB47B850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241E6-8881-3EB2-831A-2B122028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CD0BF-18A9-5FD7-A4A8-ACACE43B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070B-F73D-434F-B5B8-1F71F809D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78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AC732-A769-E05F-EA93-54D45F52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FB6BB-4658-4A77-0050-4CFADDBA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D4B08-68B9-978D-440E-CFE5016D1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9E0AB-5872-07D5-7428-02FCDB55D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6D89B-E614-E11E-E1A4-A534E8472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2CA7B-8EAD-FE6B-47F5-E8C576D4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D37-52D7-421F-AA78-3B7FDB47B850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18648-0399-BBED-0776-838EE93C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42888-1728-F4A3-DD60-A6762A39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070B-F73D-434F-B5B8-1F71F809D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0B9B-4E3E-A505-8FA1-1040A9F7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9CDF9-BED1-2D6B-91E8-9D3AB65E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D37-52D7-421F-AA78-3B7FDB47B850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D50B0-994B-865D-2BBD-59CA793D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3F263-DFDF-BA8E-FF6F-B016F1F6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070B-F73D-434F-B5B8-1F71F809D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1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DDDFD-614F-E6B5-5256-B5DC54FA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D37-52D7-421F-AA78-3B7FDB47B850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9FA4B-5E1F-0F23-5C10-C311C424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97397-2646-BD5C-8BF7-5761D59D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070B-F73D-434F-B5B8-1F71F809D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1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24DF-056F-5EF9-B42B-FCAA20AD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49B3-402C-8624-D685-6F485D62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98DDF-492D-4784-F439-9F54BE544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5C8FB-CE12-0F43-0FCA-34D9FDA4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D37-52D7-421F-AA78-3B7FDB47B850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D2923-C387-6EE8-29E8-43819CCC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F3B4A-131F-0587-02AF-FABA8625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070B-F73D-434F-B5B8-1F71F809D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1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C681-0CB7-9570-74F7-8D89B7FF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A495A5-2EA4-F854-8DB4-E521F458F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A4612-FFFC-3C2C-577F-E4B41041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1DA99-A84B-CBDF-A6E1-56B11D22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63D37-52D7-421F-AA78-3B7FDB47B850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77269-A57A-8379-A79F-D81076D4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90D03-7462-8A1F-7846-F7FB0E8F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070B-F73D-434F-B5B8-1F71F809D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19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35AF0-3F68-F8D3-DFF9-AD7DAFC6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2B83B-3281-6057-6ED6-01A793305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24C7-91A4-26C0-39C8-17C37B06C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63D37-52D7-421F-AA78-3B7FDB47B850}" type="datetimeFigureOut">
              <a:rPr lang="en-GB" smtClean="0"/>
              <a:t>06/02/2023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8AD15-7A9B-1CA4-EB49-D0A2182B3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FEB7-F7CD-4FAA-535D-4099AF46E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5070B-F73D-434F-B5B8-1F71F809D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46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tm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.tmp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tmp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tmp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tmp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tmp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.tmp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tmp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F23-F970-8162-CE24-CE5E157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Overview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37187B4-0F96-794E-78CA-83EA1FDBFD54}"/>
              </a:ext>
            </a:extLst>
          </p:cNvPr>
          <p:cNvGraphicFramePr/>
          <p:nvPr/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F425BBA-21BB-2EC9-2AD5-12019434286D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t="7949" r="456" b="5590"/>
          <a:stretch/>
        </p:blipFill>
        <p:spPr>
          <a:xfrm>
            <a:off x="5183188" y="2794737"/>
            <a:ext cx="6172200" cy="12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74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F23-F970-8162-CE24-CE5E157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Visio \ Page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DE00EDF-F945-47A1-B8AC-E38928811641}"/>
              </a:ext>
            </a:extLst>
          </p:cNvPr>
          <p:cNvGraphicFramePr/>
          <p:nvPr/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F425BBA-21BB-2EC9-2AD5-12019434286D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40" t="44615" r="916" b="37663"/>
          <a:stretch/>
        </p:blipFill>
        <p:spPr>
          <a:xfrm>
            <a:off x="5183268" y="987425"/>
            <a:ext cx="6172039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53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F23-F970-8162-CE24-CE5E157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Windows \ Inception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9A17721-2D7B-C1A7-66E3-9AB9BA9DE0D5}"/>
              </a:ext>
            </a:extLst>
          </p:cNvPr>
          <p:cNvGraphicFramePr/>
          <p:nvPr/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F425BBA-21BB-2EC9-2AD5-12019434286D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2" t="12308" r="89442" b="38461"/>
          <a:stretch/>
        </p:blipFill>
        <p:spPr>
          <a:xfrm>
            <a:off x="6289378" y="987425"/>
            <a:ext cx="395982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91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F23-F970-8162-CE24-CE5E157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Visio \ Backstage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3984DFC-694F-6253-B67D-9CBFE7F9E49B}"/>
              </a:ext>
            </a:extLst>
          </p:cNvPr>
          <p:cNvGraphicFramePr/>
          <p:nvPr/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F425BBA-21BB-2EC9-2AD5-12019434286D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30769" r="76904" b="32383"/>
          <a:stretch/>
        </p:blipFill>
        <p:spPr>
          <a:xfrm>
            <a:off x="5183188" y="1630346"/>
            <a:ext cx="6172200" cy="35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303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F23-F970-8162-CE24-CE5E157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Visio &amp; Excel \ Data Setup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4593D0-85A4-4774-CBB9-A625C505EF4E}"/>
              </a:ext>
            </a:extLst>
          </p:cNvPr>
          <p:cNvGraphicFramePr/>
          <p:nvPr/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F425BBA-21BB-2EC9-2AD5-12019434286D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9" t="47502" r="69371" b="9201"/>
          <a:stretch/>
        </p:blipFill>
        <p:spPr>
          <a:xfrm>
            <a:off x="5183188" y="1192749"/>
            <a:ext cx="6172200" cy="446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47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F23-F970-8162-CE24-CE5E157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 \ DV Wizard Setup 1</a:t>
            </a:r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FF7221-091C-1039-6E22-171FD3DCE320}"/>
              </a:ext>
            </a:extLst>
          </p:cNvPr>
          <p:cNvGraphicFramePr/>
          <p:nvPr/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F425BBA-21BB-2EC9-2AD5-12019434286D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4" t="43077" r="58251" b="27752"/>
          <a:stretch/>
        </p:blipFill>
        <p:spPr>
          <a:xfrm>
            <a:off x="5183188" y="2076286"/>
            <a:ext cx="6172200" cy="269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8534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F23-F970-8162-CE24-CE5E157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 \ DV Wizard Step 2</a:t>
            </a:r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EBB3BA3-3308-19C6-31B7-F1223EFF0ADD}"/>
              </a:ext>
            </a:extLst>
          </p:cNvPr>
          <p:cNvGraphicFramePr/>
          <p:nvPr/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F425BBA-21BB-2EC9-2AD5-12019434286D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27" t="39619" r="43184" b="23152"/>
          <a:stretch/>
        </p:blipFill>
        <p:spPr>
          <a:xfrm>
            <a:off x="5183188" y="2087977"/>
            <a:ext cx="6172200" cy="267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783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F23-F970-8162-CE24-CE5E157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 \ DV Wizard Step 3</a:t>
            </a:r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397B31F-CB1A-71C8-C0B3-827648B8BF6D}"/>
              </a:ext>
            </a:extLst>
          </p:cNvPr>
          <p:cNvGraphicFramePr/>
          <p:nvPr/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F425BBA-21BB-2EC9-2AD5-12019434286D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4" t="38461" r="27042" b="29296"/>
          <a:stretch/>
        </p:blipFill>
        <p:spPr>
          <a:xfrm>
            <a:off x="5183188" y="2298633"/>
            <a:ext cx="6172200" cy="225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493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F23-F970-8162-CE24-CE5E157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 \ DV Wizard Step 4</a:t>
            </a:r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7CFBD90-BC7E-4E05-6C02-73F15EA461C2}"/>
              </a:ext>
            </a:extLst>
          </p:cNvPr>
          <p:cNvGraphicFramePr/>
          <p:nvPr/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F425BBA-21BB-2EC9-2AD5-12019434286D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30" t="38271" r="20584" b="29486"/>
          <a:stretch/>
        </p:blipFill>
        <p:spPr>
          <a:xfrm>
            <a:off x="5183188" y="1434810"/>
            <a:ext cx="6172200" cy="397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76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F23-F970-8162-CE24-CE5E157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Visio \ DV Wizard Step 5</a:t>
            </a:r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F6ED293-3B20-CF08-CF69-E9C7CE3859A5}"/>
              </a:ext>
            </a:extLst>
          </p:cNvPr>
          <p:cNvGraphicFramePr/>
          <p:nvPr/>
        </p:nvGraphicFramePr>
        <p:xfrm>
          <a:off x="839788" y="2057400"/>
          <a:ext cx="3932237" cy="3811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F425BBA-21BB-2EC9-2AD5-12019434286D}"/>
              </a:ext>
            </a:extLst>
          </p:cNvPr>
          <p:cNvPicPr>
            <a:picLocks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11" t="33846" r="4800" b="26235"/>
          <a:stretch/>
        </p:blipFill>
        <p:spPr>
          <a:xfrm>
            <a:off x="5183188" y="1991406"/>
            <a:ext cx="6172200" cy="286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01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Overview</vt:lpstr>
      <vt:lpstr>Windows \ Inception</vt:lpstr>
      <vt:lpstr>Visio \ Backstage</vt:lpstr>
      <vt:lpstr>Visio &amp; Excel \ Data Setup</vt:lpstr>
      <vt:lpstr>Visio \ DV Wizard Setup 1</vt:lpstr>
      <vt:lpstr>Visio \ DV Wizard Step 2</vt:lpstr>
      <vt:lpstr>Visio \ DV Wizard Step 3</vt:lpstr>
      <vt:lpstr>Visio \ DV Wizard Step 4</vt:lpstr>
      <vt:lpstr>Visio \ DV Wizard Step 5</vt:lpstr>
      <vt:lpstr>Visio \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 Export to PowerPoint</dc:title>
  <dc:creator>David Parker</dc:creator>
  <dc:description>* Export to PowerPoint enhanced_x000d_
** [SS Plus](https://bvisual.net/products/slide-snippets-plus/</dc:description>
  <cp:lastModifiedBy>David Parker</cp:lastModifiedBy>
  <cp:revision>1</cp:revision>
  <dcterms:created xsi:type="dcterms:W3CDTF">2023-02-06T08:49:51Z</dcterms:created>
  <dcterms:modified xsi:type="dcterms:W3CDTF">2023-02-06T08:52:44Z</dcterms:modified>
</cp:coreProperties>
</file>