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ustomXml" Target="../customXml/item1.xml"/><Relationship Id="rId3" Type="http://schemas.openxmlformats.org/officeDocument/2006/relationships/presProps" Target="presProps.xml"/><Relationship Id="rId12" Type="http://schemas.openxmlformats.org/officeDocument/2006/relationships/font" Target="fonts/Nunito-boldItalic.fntdata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" Type="http://schemas.openxmlformats.org/officeDocument/2006/relationships/theme" Target="theme/theme1.xml"/><Relationship Id="rId11" Type="http://schemas.openxmlformats.org/officeDocument/2006/relationships/font" Target="fonts/Nunito-italic.fntdata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5" Type="http://schemas.openxmlformats.org/officeDocument/2006/relationships/customXml" Target="../customXml/item3.xml"/><Relationship Id="rId10" Type="http://schemas.openxmlformats.org/officeDocument/2006/relationships/font" Target="fonts/Nunito-bold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Nunito-regular.fntdata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1c4d553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1c4d553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b952d4d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b952d4d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proggeramlug/udemy-class-web3-developmen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proggeramlug/udemy-class-web3-develop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Blockchain Development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Connecting a Smart Contract to a Website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Web3 Development for Beginners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https://github.com/proggeramlug/udemy-class-web3-development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“npm install http-server -g”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“http-server .”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03450" y="994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source needed for this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505250" y="2092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https://github.com/proggeramlug/udemy-class-web3-development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D56062DB-4C17-4998-B900-1AB4952CBD84}"/>
</file>

<file path=customXml/itemProps2.xml><?xml version="1.0" encoding="utf-8"?>
<ds:datastoreItem xmlns:ds="http://schemas.openxmlformats.org/officeDocument/2006/customXml" ds:itemID="{43BE2C26-0F6F-4E83-A5EC-286F8327E2E2}"/>
</file>

<file path=customXml/itemProps3.xml><?xml version="1.0" encoding="utf-8"?>
<ds:datastoreItem xmlns:ds="http://schemas.openxmlformats.org/officeDocument/2006/customXml" ds:itemID="{0059F100-A43B-4229-8BCC-38314CBB39EF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17525800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