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bold.fntdata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Nunito-regular.fntdata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c4d553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c4d55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f7fdb7b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f7fdb7b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f7fdb7b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f7fdb7b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7fdb7b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f7fdb7b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lockfiles-io/smartcontract-blockfiles/blob/main/contracts/Blockfiles.so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Development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Extended Smart Contract Features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Upgradable Contracts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E.g.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https://github.com/blockfiles-io/smartcontract-blockfiles/blob/main/contracts/Blockfiles.sol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constructor but an initializer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Routed through a proxy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Ownership can be renounced (transfered to 0x000)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Ownership can be 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Ownership is very powerful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through Roles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Roles can defined who can access which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Roles can be easily adjusted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ERC-4337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Account abstraction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Smart Contract / Smart Wallet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Extended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03450" y="99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505250" y="209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Upgradable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ERC-4337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0C356BD-EEA8-404D-A7A0-EB7FDDBFC1E7}"/>
</file>

<file path=customXml/itemProps2.xml><?xml version="1.0" encoding="utf-8"?>
<ds:datastoreItem xmlns:ds="http://schemas.openxmlformats.org/officeDocument/2006/customXml" ds:itemID="{68ECB90C-E7AB-416E-80A5-94B210780A83}"/>
</file>

<file path=customXml/itemProps3.xml><?xml version="1.0" encoding="utf-8"?>
<ds:datastoreItem xmlns:ds="http://schemas.openxmlformats.org/officeDocument/2006/customXml" ds:itemID="{73DCC6F0-64D3-48A4-A3E5-660D875F2F7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17525400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