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font" Target="fonts/Nunito-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font" Target="fonts/Nunito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b302e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b302e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ggeramlug/udemy-class-web3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Development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an NFT to OpenSea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OpenSea connects to the blockchain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one (out of many) points of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smart contracts to facilitate trades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interface to see and interact with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not inherently connected to an NFT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source needed for this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58375" y="194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https://github.com/proggeramlug/udemy-class-web3-development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C7F9EE9-63B8-4446-9EC5-F04FF451638A}"/>
</file>

<file path=customXml/itemProps2.xml><?xml version="1.0" encoding="utf-8"?>
<ds:datastoreItem xmlns:ds="http://schemas.openxmlformats.org/officeDocument/2006/customXml" ds:itemID="{4E64767B-4C38-481F-BED2-D533E925C512}"/>
</file>

<file path=customXml/itemProps3.xml><?xml version="1.0" encoding="utf-8"?>
<ds:datastoreItem xmlns:ds="http://schemas.openxmlformats.org/officeDocument/2006/customXml" ds:itemID="{16495FE8-0806-4819-8B36-FDA58071484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