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Nunit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font" Target="fonts/Nunit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Nunito-bold.fntdata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dcd35b3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dcd35b3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e1850c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e1850c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c65334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c65334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de93ecf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de93ecf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e93ecf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de93ecf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c65334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c65334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Economics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Liquidity Pools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Liquidity Pool?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Simple but powerful concept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Imagine a big bucket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 contains a pair of tokens (e.g. MATIC/ETH)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Everyone can put tokens in and take tokens out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a new liquidity pool. ETH and USDC.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put in, initially 1 ETH and 1650 USDC.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LP now has: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ETH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1650 USDC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price is: 1 ETH = 1650 USDC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66225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now swap out 0.5 ETH and get 825 USDC =&gt; 0.5 is added to the LP, 825 USDC removed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LP now has: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1.5 ETH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825 USDC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Price is: 825/1.5 = 550 USDC = 1 ETH (WOW!)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Liquidity Pools matter?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Decentral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Automatic matchmaking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LPs exist?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Accessible</a:t>
            </a:r>
            <a:r>
              <a:rPr lang="en"/>
              <a:t> through apps like Uniswap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99525" y="86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anyone open a LP?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Yes!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in LPs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Putting more tokens (of all kinds) into a LP increases “liquidity”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Liquidity Providers receive part of the fees charged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86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Liquidity Pools are decentralized </a:t>
            </a:r>
            <a:r>
              <a:rPr lang="en"/>
              <a:t>marketplaces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Universally accessible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Providing liquidity can earn you tokens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156DA12-CD11-4910-BACA-57E25F6B362E}"/>
</file>

<file path=customXml/itemProps2.xml><?xml version="1.0" encoding="utf-8"?>
<ds:datastoreItem xmlns:ds="http://schemas.openxmlformats.org/officeDocument/2006/customXml" ds:itemID="{D859368A-C231-4311-AE72-6EB8E0C698F6}"/>
</file>

<file path=customXml/itemProps3.xml><?xml version="1.0" encoding="utf-8"?>
<ds:datastoreItem xmlns:ds="http://schemas.openxmlformats.org/officeDocument/2006/customXml" ds:itemID="{AD658867-FB05-48AE-B365-A629676E737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