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Nunito-regular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font" Target="fonts/Nunito-bold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font" Target="fonts/Nunito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oggeramlug/udemy-class-web3-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Development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Metadata for an NFT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source needed for this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58375" y="194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https://github.com/proggeramlug/udemy-class-web3-development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8512750-15C0-4066-AC66-72A6572CC8A2}"/>
</file>

<file path=customXml/itemProps2.xml><?xml version="1.0" encoding="utf-8"?>
<ds:datastoreItem xmlns:ds="http://schemas.openxmlformats.org/officeDocument/2006/customXml" ds:itemID="{C900D178-30B3-4634-BA29-CF8C1C8FCA90}"/>
</file>

<file path=customXml/itemProps3.xml><?xml version="1.0" encoding="utf-8"?>
<ds:datastoreItem xmlns:ds="http://schemas.openxmlformats.org/officeDocument/2006/customXml" ds:itemID="{89C704C2-CC2B-4B78-BA08-037ADF80F35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