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Nuni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Nunito-regular.fntdata"/><Relationship Id="rId13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customXml" Target="../customXml/item1.xml"/><Relationship Id="rId2" Type="http://schemas.openxmlformats.org/officeDocument/2006/relationships/viewProps" Target="viewProps.xml"/><Relationship Id="rId1" Type="http://schemas.openxmlformats.org/officeDocument/2006/relationships/theme" Target="theme/theme1.xml"/><Relationship Id="rId11" Type="http://schemas.openxmlformats.org/officeDocument/2006/relationships/font" Target="fonts/Nunito-boldItalic.fntdata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10" Type="http://schemas.openxmlformats.org/officeDocument/2006/relationships/font" Target="fonts/Nunito-italic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Nunito-bold.fntdata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b952d4d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b952d4d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proggeramlug/udemy-class-web3-developm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Blockchain Development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Verifying a Contract on Etherscan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Web3 Development for Beginners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the source needed for this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58375" y="19475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https://github.com/proggeramlug/udemy-class-web3-development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72535BC6-2B76-4460-90F5-92F381CDDB55}"/>
</file>

<file path=customXml/itemProps2.xml><?xml version="1.0" encoding="utf-8"?>
<ds:datastoreItem xmlns:ds="http://schemas.openxmlformats.org/officeDocument/2006/customXml" ds:itemID="{217B7187-EACE-4674-9F9A-1C900D876326}"/>
</file>

<file path=customXml/itemProps3.xml><?xml version="1.0" encoding="utf-8"?>
<ds:datastoreItem xmlns:ds="http://schemas.openxmlformats.org/officeDocument/2006/customXml" ds:itemID="{75E0E8F0-D7B1-4B65-934E-D2B9AD306BD9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17525200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