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Nuni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Nunito-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a7a809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a7a809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6667a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6667a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b6667ae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b6667ae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b73a14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b73a14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b6667ae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b6667ae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b73a14b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b73a14b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a832981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a832981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Dive into Ethereum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Ethereum?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decentralized blockchain (2000+ nodes) after Bitcoin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Changed from Proof-of-Works to Proof-of-Stake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Widely</a:t>
            </a:r>
            <a:r>
              <a:rPr lang="en"/>
              <a:t> available in centralized exchanges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Biggest user 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Layer-2 chains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Ethereum?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Launch a “traditional” token (ERC20). Examples: Apecoin, Shiba Inu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Launch a Non-Fungible-Token (ERC721). Examples: Bored Apes, Cryptopunks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Launch a decentralized exchange. Examples: Uniswap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Launch decentralized apps (dapps). Examples: Nftfy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Launch decentralized games. Examples: Sandbox, Decentraland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Exchange value. Example: $ETH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Reward customers. Example: Loyalty programs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vs Cryptocurrency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Tokens run “on” a cryptocurrency.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Tokens are, in case of Ethereum, a smart contract.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Tokens are “not” a cryptocurrency or a blockchain.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smart contracts?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look at one!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smart contracts so </a:t>
            </a:r>
            <a:r>
              <a:rPr lang="en"/>
              <a:t>important</a:t>
            </a:r>
            <a:r>
              <a:rPr lang="en"/>
              <a:t>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Enable trustless transactions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Publicly</a:t>
            </a:r>
            <a:r>
              <a:rPr lang="en"/>
              <a:t> verifiable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 to everyone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Tradable assets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Ethereum means for DeFi and web3?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Ethereum set the gold standard for smart contracts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Effectively started DeFi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a major pillar in web3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Serves as a base for many 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will learn how to work with Ethereum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Ethereum is extremely important for web3 and DeFi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Will exist for many years to come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BECE1EE-3CBB-4CDA-B32A-E615F3F08C56}"/>
</file>

<file path=customXml/itemProps2.xml><?xml version="1.0" encoding="utf-8"?>
<ds:datastoreItem xmlns:ds="http://schemas.openxmlformats.org/officeDocument/2006/customXml" ds:itemID="{6770BF82-0E0C-4CD6-95F3-14CA82A90DAE}"/>
</file>

<file path=customXml/itemProps3.xml><?xml version="1.0" encoding="utf-8"?>
<ds:datastoreItem xmlns:ds="http://schemas.openxmlformats.org/officeDocument/2006/customXml" ds:itemID="{A7CE3378-EDB4-4273-A391-7FA68156E2C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17524400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