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regular.fntdata"/><Relationship Id="rId8" Type="http://schemas.openxmlformats.org/officeDocument/2006/relationships/slide" Target="slides/slide3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c65334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c65334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c91e35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c91e35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c65334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c65334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cc65334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cc65334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c65334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cc65334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penZeppelin/openzeppelin-contracts/blob/master/contracts/token/ERC20/IERC20.so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Economics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ERC20 Tokens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ERC20?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Token standard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Fungible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Tradable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Mintable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Burnable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Transferable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Fractional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ERC20 Tokens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Shiba Inu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Apecoin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USDC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technically?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explore!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https://github.com/OpenZeppelin/openzeppelin-contracts/blob/master/contracts/token/ERC20/IERC20.sol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platforms support ERC20?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EVM Platforms have some support for ERC20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Uniswap is the most popular decentral exchange for ERC20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Use-Case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Utility (in-app, in-game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Governance (Voting)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ERC20 enables “standard”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Straightforward</a:t>
            </a:r>
            <a:r>
              <a:rPr lang="en"/>
              <a:t> and 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Implementation is easy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Often used as </a:t>
            </a:r>
            <a:r>
              <a:rPr lang="en"/>
              <a:t>utility</a:t>
            </a:r>
            <a:r>
              <a:rPr lang="en"/>
              <a:t> and governance token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20CB625-1C72-488E-A455-DA0B1CA529A7}"/>
</file>

<file path=customXml/itemProps2.xml><?xml version="1.0" encoding="utf-8"?>
<ds:datastoreItem xmlns:ds="http://schemas.openxmlformats.org/officeDocument/2006/customXml" ds:itemID="{9163A2DE-F217-4F5E-A6E9-C1322534DE6D}"/>
</file>

<file path=customXml/itemProps3.xml><?xml version="1.0" encoding="utf-8"?>
<ds:datastoreItem xmlns:ds="http://schemas.openxmlformats.org/officeDocument/2006/customXml" ds:itemID="{442A0933-3AE6-47B9-9A13-E9D33511769A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17525100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