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Nunito-bold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7.xml"/><Relationship Id="rId17" Type="http://schemas.openxmlformats.org/officeDocument/2006/relationships/font" Target="fonts/Nunito-regular.fntdata"/><Relationship Id="rId7" Type="http://schemas.openxmlformats.org/officeDocument/2006/relationships/slide" Target="slides/slide2.xml"/><Relationship Id="rId20" Type="http://schemas.openxmlformats.org/officeDocument/2006/relationships/font" Target="fonts/Nunito-boldItalic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font" Target="fonts/Nuni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b86f1cc2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b86f1cc2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a832981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a832981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86f1c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86f1c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86f1cc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86f1cc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b86f1cc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b86f1cc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b86f1cc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b86f1cc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b86f1cc2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b86f1cc2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b86f1cc2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b86f1cc2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b86f1cc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b86f1cc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b86f1cc2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b86f1cc2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therscan.io" TargetMode="External"/><Relationship Id="rId4" Type="http://schemas.openxmlformats.org/officeDocument/2006/relationships/hyperlink" Target="https://polygonscan.com" TargetMode="External"/><Relationship Id="rId5" Type="http://schemas.openxmlformats.org/officeDocument/2006/relationships/hyperlink" Target="https://arbiscan.io" TargetMode="External"/><Relationship Id="rId6" Type="http://schemas.openxmlformats.org/officeDocument/2006/relationships/hyperlink" Target="https://optimistic.etherscan.io/" TargetMode="External"/><Relationship Id="rId7" Type="http://schemas.openxmlformats.org/officeDocument/2006/relationships/hyperlink" Target="https://etherscan.io/gastrack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uniswap.or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pensea.i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Fundamentals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Etherscan, Wallets &amp; other tools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Alchemy and Quicknode	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Node Provider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Needed for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Provides direct access to the blockchain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Provides helpful APIs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6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Etherscan / Anythingscan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Metamask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Uniswap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OpenSea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Testnets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Alchemy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Etherscan / Anythingscan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https://etherscan.io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https://polygonscan.com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https://arbiscan.io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https://optimistic.etherscan.io/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https://etherscan.io/gastracker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Metamask: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Firefox, Chrome, iOS, Android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widely used for web3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EVM Chains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Trust Wallet: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Similar to Metamask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Has more chains readily available compared to Metamask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quite as popular because of missing browser support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Brave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Browser with integrated wallet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EVM Chains support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Phantom: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Solana wallet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EVM Support in beta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wallet to choose?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now: Metamask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interesting wallet projects are in the works, but Metamask is the defacto standard.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Uniswap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Decentral Exchange (Dex)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https://app.uniswap.org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OpenSea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Trading NFTs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https://opensea.io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Testnets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Goerli most recent Ethereum testnet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Exists in some layer-2 chains as well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Arbitrum &amp; Polygon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Layer-2 chains that are very popular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Very compatible with EVM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Easy to implement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FE88295-D524-4925-9C5B-A1623244C47D}"/>
</file>

<file path=customXml/itemProps2.xml><?xml version="1.0" encoding="utf-8"?>
<ds:datastoreItem xmlns:ds="http://schemas.openxmlformats.org/officeDocument/2006/customXml" ds:itemID="{8EC995BC-4E4D-457B-9BD8-C251AB15840D}"/>
</file>

<file path=customXml/itemProps3.xml><?xml version="1.0" encoding="utf-8"?>
<ds:datastoreItem xmlns:ds="http://schemas.openxmlformats.org/officeDocument/2006/customXml" ds:itemID="{11BACADF-E59A-4C37-9C79-8A60907ABD3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17525000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