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regular.fntdata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7a809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7a809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25f621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25f621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25f621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25f621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25f62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25f62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25f621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25f621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therscan.io/address/0x6bc729641f5e49dc34c8d7836b9bbb4fd0a8745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therscan.io/tx/0xc48e27f20c88f236f3d074033dc73ee73a2f37ceaa93222d6c22d2975c7ba467" TargetMode="External"/><Relationship Id="rId4" Type="http://schemas.openxmlformats.org/officeDocument/2006/relationships/hyperlink" Target="https://etherscan.io/tx/0x0e924c9da3b430310a9bfbcf50640a6bb3d2a1ebac9015ef91232bbd7a4fe8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therscan.io/tx/0xc48e27f20c88f236f3d074033dc73ee73a2f37ceaa93222d6c22d2975c7ba467" TargetMode="External"/><Relationship Id="rId4" Type="http://schemas.openxmlformats.org/officeDocument/2006/relationships/hyperlink" Target="https://etherscan.io/tx/0x0e924c9da3b430310a9bfbcf50640a6bb3d2a1ebac9015ef91232bbd7a4fe8d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therscan.io/tx/0x0e924c9da3b430310a9bfbcf50640a6bb3d2a1ebac9015ef91232bbd7a4fe8d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blockchain work?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blockchain: Wallet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Public key (0x0000001)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Private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Assets associated with that address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https://etherscan.io/address/0x6bc729641f5e49dc34c8d7836b9bbb4fd0a87455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blockchain: Transaction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From / To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Assets associated with that address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Gas fees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https://etherscan.io/tx/0xc48e27f20c88f236f3d074033dc73ee73a2f37ceaa93222d6c22d2975c7ba467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https://etherscan.io/tx/0x0e924c9da3b430310a9bfbcf50640a6bb3d2a1ebac9015ef91232bbd7a4fe8da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blockchain: Gas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Gas fuels the blockchain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https://etherscan.io/tx/0xc48e27f20c88f236f3d074033dc73ee73a2f37ceaa93222d6c22d2975c7ba467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https://etherscan.io/tx/0x0e924c9da3b430310a9bfbcf50640a6bb3d2a1ebac9015ef91232bbd7a4fe8da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blockchain: Nodes and Validators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Paid in gas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https://etherscan.io/tx/0x0e924c9da3b430310a9bfbcf50640a6bb3d2a1ebac9015ef91232bbd7a4fe8da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transaction looks like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for yourself - better yet: Do it yourself!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D756AA9-5173-48AF-912C-0F72C264146A}"/>
</file>

<file path=customXml/itemProps2.xml><?xml version="1.0" encoding="utf-8"?>
<ds:datastoreItem xmlns:ds="http://schemas.openxmlformats.org/officeDocument/2006/customXml" ds:itemID="{BA25B245-07CA-4375-87BB-D796DFB2B170}"/>
</file>

<file path=customXml/itemProps3.xml><?xml version="1.0" encoding="utf-8"?>
<ds:datastoreItem xmlns:ds="http://schemas.openxmlformats.org/officeDocument/2006/customXml" ds:itemID="{685EC122-F75E-41B0-AD6A-F8EF6F55B53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