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Nunito-italic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2.xml"/><Relationship Id="rId12" Type="http://schemas.openxmlformats.org/officeDocument/2006/relationships/slide" Target="slides/slide7.xml"/><Relationship Id="rId17" Type="http://schemas.openxmlformats.org/officeDocument/2006/relationships/font" Target="fonts/Nunito-bold.fnt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Nunito-regular.fntdata"/><Relationship Id="rId20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Nuni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cc65334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cc65334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dcd35b3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dcd35b3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952d4d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952d4d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cc65334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cc65334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de93ecf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de93ecf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de93ecf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de93ecf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91e35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c91e35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dcd35b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dcd35b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de93ecf7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de93ecf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Blockchain Economics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Markets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Web3 Development for Beginners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19150" y="1986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Markets </a:t>
            </a:r>
            <a:r>
              <a:rPr lang="en"/>
              <a:t>facilitate</a:t>
            </a:r>
            <a:r>
              <a:rPr lang="en"/>
              <a:t> transactions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Supply &amp; Demand determine price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markets matter in web3?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Web3 deals a lot with assets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Assets are traded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&amp; Demand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Now what?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have a market for supply to meet demand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Markets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Fleemarkets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Supermarkets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Historic Stock Markets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Markets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Ebay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Amazon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Stock Markets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Crypto Markets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market work?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Facilitate transaction when: offered price &gt;= asking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Hold “orders” until they are met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Orderbook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List of all asking prices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List of all offering prices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600" y="749050"/>
            <a:ext cx="3374800" cy="3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Exchanges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Facilitate</a:t>
            </a:r>
            <a:r>
              <a:rPr lang="en"/>
              <a:t> order matching (</a:t>
            </a:r>
            <a:r>
              <a:rPr lang="en"/>
              <a:t>matchmakers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Charge fees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Transaction fee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Payment-For-Order-Flow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Arbitrage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8A5DE33-9764-4E63-8502-657535B41E6A}"/>
</file>

<file path=customXml/itemProps2.xml><?xml version="1.0" encoding="utf-8"?>
<ds:datastoreItem xmlns:ds="http://schemas.openxmlformats.org/officeDocument/2006/customXml" ds:itemID="{AE2C86F6-0DF7-43A6-BE58-7D1C003F1066}"/>
</file>

<file path=customXml/itemProps3.xml><?xml version="1.0" encoding="utf-8"?>
<ds:datastoreItem xmlns:ds="http://schemas.openxmlformats.org/officeDocument/2006/customXml" ds:itemID="{EA5849C5-0726-4867-9AE5-C3D79C8E911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17524700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