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Nuni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c65334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c65334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c65334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c65334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c65334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c65334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c6e9c2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c6e9c2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c65334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c65334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Zeppelin/openzeppelin-contracts/blob/master/contracts/token/ERC721/IERC721.so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Economics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NFTs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NFTs?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Non-Fungible-Token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Unique Exists (Token-ID 1 exists only once)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Tradable like ERC20, but not fractionalized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NFTs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Bored Ape Yacht Club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Crypto Punks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Lazy Lions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many others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Standards do NFTs have?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ERC721: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Standard NFTs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https://github.com/OpenZeppelin/openzeppelin-contracts/blob/master/contracts/token/ERC721/IERC721.sol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ERC1155: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Multiple Editions NFTs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https://github.com/OpenZeppelin/openzeppelin-contracts/blob/master/contracts/token/ERC1155/IERC1155.sol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out some NFTs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 on OpenSea!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Use-Case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Profile-Picture (PFP)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Ownership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Membership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 of the NFTs but not “on-chain”.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Offloads data to off-chain for size reasons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IFPS popular decentralized filesystem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NFTs are either ERC721 or ERC1155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05CE92E-FAB2-4176-A6FF-8476B834041C}"/>
</file>

<file path=customXml/itemProps2.xml><?xml version="1.0" encoding="utf-8"?>
<ds:datastoreItem xmlns:ds="http://schemas.openxmlformats.org/officeDocument/2006/customXml" ds:itemID="{ACD91F81-07E0-4B8D-9C23-D57AD2E7FA2B}"/>
</file>

<file path=customXml/itemProps3.xml><?xml version="1.0" encoding="utf-8"?>
<ds:datastoreItem xmlns:ds="http://schemas.openxmlformats.org/officeDocument/2006/customXml" ds:itemID="{41BCEDC2-0FEC-4BE6-8664-43B65900AF3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