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8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Nunito-bold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Nunito-italic.fntdata"/><Relationship Id="rId20" Type="http://schemas.openxmlformats.org/officeDocument/2006/relationships/customXml" Target="../customXml/item3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263a8d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263a8d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263a8d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c263a8d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c263a8d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c263a8d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c263a8d2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c263a8d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c263a8d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c263a8d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a832981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a832981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npmjs.com/downloading-and-installing-node-js-and-np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.visualstudio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Fundamentals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NodeJS &amp; Javascript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Javascript?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Started as a programming language to support HTML (Websites)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Evolved into a language that can do most user-facing applications: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Slack is developed using Javascript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Discord is developed using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Serves as a tool for many non-javascript projects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Javascript is a must-know in </a:t>
            </a:r>
            <a:r>
              <a:rPr lang="en"/>
              <a:t>today's</a:t>
            </a:r>
            <a:r>
              <a:rPr lang="en"/>
              <a:t> tech-world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Javascript look like?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75" y="1687025"/>
            <a:ext cx="6228299" cy="261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to install: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Nodejs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Npm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instructions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https://docs.npmjs.com/downloading-and-installing-node-js-and-npm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it is running: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3649699" cy="13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Visual Studio Code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build a first nodejs program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Follow along!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6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now have nodejs and npm up and running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have build your very first nodejs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Now we have all we need to move onto Solidity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E0385BB-8A78-471E-9A30-C5E01A8E614A}"/>
</file>

<file path=customXml/itemProps2.xml><?xml version="1.0" encoding="utf-8"?>
<ds:datastoreItem xmlns:ds="http://schemas.openxmlformats.org/officeDocument/2006/customXml" ds:itemID="{6CAA6C98-24F4-4648-B3C4-88297FBBA7C1}"/>
</file>

<file path=customXml/itemProps3.xml><?xml version="1.0" encoding="utf-8"?>
<ds:datastoreItem xmlns:ds="http://schemas.openxmlformats.org/officeDocument/2006/customXml" ds:itemID="{EFFE733E-A28D-4885-8F85-2B70E8393BAA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17524600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