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Nunito-bold.fntdata"/><Relationship Id="rId8" Type="http://schemas.openxmlformats.org/officeDocument/2006/relationships/slide" Target="slides/slide3.xml"/><Relationship Id="rId18" Type="http://schemas.openxmlformats.org/officeDocument/2006/relationships/customXml" Target="../customXml/item3.xml"/><Relationship Id="rId3" Type="http://schemas.openxmlformats.org/officeDocument/2006/relationships/presProps" Target="presProps.xml"/><Relationship Id="rId12" Type="http://schemas.openxmlformats.org/officeDocument/2006/relationships/font" Target="fonts/Nunito-regular.fntdata"/><Relationship Id="rId7" Type="http://schemas.openxmlformats.org/officeDocument/2006/relationships/slide" Target="slides/slide2.xml"/><Relationship Id="rId17" Type="http://schemas.openxmlformats.org/officeDocument/2006/relationships/customXml" Target="../customXml/item2.xml"/><Relationship Id="rId2" Type="http://schemas.openxmlformats.org/officeDocument/2006/relationships/viewProps" Target="viewProps.xml"/><Relationship Id="rId16" Type="http://schemas.openxmlformats.org/officeDocument/2006/relationships/customXml" Target="../customXml/item1.xml"/><Relationship Id="rId11" Type="http://schemas.openxmlformats.org/officeDocument/2006/relationships/slide" Target="slides/slide6.xml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15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Nuni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b952d4d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b952d4d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b952d4d8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1b952d4d8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b952d4d8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1b952d4d8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b952d4d8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1b952d4d8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1a832981e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1a832981e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Programming Fundamentals</a:t>
            </a:r>
            <a:endParaRPr b="1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Programming boiled down for 5 year olds</a:t>
            </a:r>
            <a:endParaRPr b="1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Web3 Development for Beginners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Programming?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Instructions to a computer: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Print “this”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variableA &gt; 5 then print “hello”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Principles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 computer only does what you tell it to do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Programming can be quite straightforward as well as confusing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Start small and grow from there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Programmers don’t know </a:t>
            </a:r>
            <a:r>
              <a:rPr lang="en"/>
              <a:t>much</a:t>
            </a:r>
            <a:r>
              <a:rPr lang="en"/>
              <a:t>, they google much more.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Stackoverflow is your new best friend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Trial &amp; Error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Inevitable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(silly) questions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There is no shame in not knowing things.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652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Programming can be simple but also complex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Never stop learning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Growing takes trial-and-error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Ask questions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  <SharedWithUsers xmlns="92e4be8c-5aca-45ec-8e17-deab1f90d7c8">
      <UserInfo>
        <DisplayName/>
        <AccountId xsi:nil="true"/>
        <AccountType/>
      </UserInfo>
    </SharedWithUsers>
    <MediaLengthInSeconds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B4FCB1B9-951E-4B35-88A9-448B4375C5CD}"/>
</file>

<file path=customXml/itemProps2.xml><?xml version="1.0" encoding="utf-8"?>
<ds:datastoreItem xmlns:ds="http://schemas.openxmlformats.org/officeDocument/2006/customXml" ds:itemID="{B7CFF522-FA27-48DE-9214-2B6F3FD23ED4}"/>
</file>

<file path=customXml/itemProps3.xml><?xml version="1.0" encoding="utf-8"?>
<ds:datastoreItem xmlns:ds="http://schemas.openxmlformats.org/officeDocument/2006/customXml" ds:itemID="{224243C0-FEC6-4F6A-8068-40B175E96743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  <property fmtid="{D5CDD505-2E9C-101B-9397-08002B2CF9AE}" pid="3" name="Order">
    <vt:r8>17524200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</Properties>
</file>