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obotoMono-regular.fntdata"/><Relationship Id="rId8" Type="http://schemas.openxmlformats.org/officeDocument/2006/relationships/slide" Target="slides/slide3.xml"/><Relationship Id="rId21" Type="http://schemas.openxmlformats.org/officeDocument/2006/relationships/font" Target="fonts/RobotoMono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Nunito-boldItalic.fntdata"/><Relationship Id="rId7" Type="http://schemas.openxmlformats.org/officeDocument/2006/relationships/slide" Target="slides/slide2.xml"/><Relationship Id="rId20" Type="http://schemas.openxmlformats.org/officeDocument/2006/relationships/font" Target="fonts/RobotoMono-italic.fntdata"/><Relationship Id="rId2" Type="http://schemas.openxmlformats.org/officeDocument/2006/relationships/viewProps" Target="viewProps.xml"/><Relationship Id="rId16" Type="http://schemas.openxmlformats.org/officeDocument/2006/relationships/font" Target="fonts/Nunito-italic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3.xml"/><Relationship Id="rId15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RobotoMono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regular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263a8d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263a8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c263a8d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c263a8d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91e35a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91e35a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c91e35a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c91e35a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91e35a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c91e35a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c91e35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c91e35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Standards?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ERC20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ERC721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ERC1155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Standards Matter?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Proven technology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Open Source Code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Battle tested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Cost-effective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Friendly Licenses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“Trustworthy”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ERC20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Simple fungible token 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Most popular and most used standard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Tokens like MANA, Apecoin, SAND and others are ERC20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Usually requires no adjustments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ERC721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Standard NFTs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Non-fungible tokens 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Introduces metadata 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Build on-top of ERC 20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ERC1155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Build on top of ERC 721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Fungible Tokens with Metadata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Soulbound Tokens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No great standard (yet)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Usually based on ERC 721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Standards make everyone's life easier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Provide a framework to operate with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-"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Provide safety &amp; trust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B35DD33-2DCE-459D-ADC3-568987EEAE3B}"/>
</file>

<file path=customXml/itemProps2.xml><?xml version="1.0" encoding="utf-8"?>
<ds:datastoreItem xmlns:ds="http://schemas.openxmlformats.org/officeDocument/2006/customXml" ds:itemID="{7554C008-1FC3-490E-974F-09C8454CB1A4}"/>
</file>

<file path=customXml/itemProps3.xml><?xml version="1.0" encoding="utf-8"?>
<ds:datastoreItem xmlns:ds="http://schemas.openxmlformats.org/officeDocument/2006/customXml" ds:itemID="{506C159D-175C-4D61-9924-8DCBE2BABCD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17524100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