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Nunito-bold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font" Target="fonts/Nunito-regular.fntdata"/><Relationship Id="rId7" Type="http://schemas.openxmlformats.org/officeDocument/2006/relationships/slide" Target="slides/slide2.xml"/><Relationship Id="rId20" Type="http://schemas.openxmlformats.org/officeDocument/2006/relationships/font" Target="fonts/Nunito-boldItalic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5.xml"/><Relationship Id="rId19" Type="http://schemas.openxmlformats.org/officeDocument/2006/relationships/font" Target="fonts/Nuni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cc6e9c2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cc6e9c2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cc65334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cc65334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c65334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c65334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de93ecf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de93ecf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de93ecf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de93ecf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c91e35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c91e35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de93ecf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de93ecf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cc65334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cc65334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cc653340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cc653340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Economics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 &amp; Demand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own token?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few things to consider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Supply &amp; Demand determine markets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Inflation &amp; Deflation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&amp; Demand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many exist?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many are asked for?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Inflation &amp; Deflation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Inflation: Increase in supply (decrease in value)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Deflation: Decrease in supply (increase in value)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much is floating around?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Cap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Total value = supply * market price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Max supply: 21,000,000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Circulating supply: 19,318,968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Market rate: 24500 USD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Market cap = 19318968 * 24500 = 473B USD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Max supply: unlimited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Circulating supply: 122,373,866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Market rate: 1650 USD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Market cap = 122373866 * 1650 = 201B USD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Safemoon tried deflation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is (sometimes) deflationary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004290D-CAAF-45E0-BBB6-0C87B6669273}"/>
</file>

<file path=customXml/itemProps2.xml><?xml version="1.0" encoding="utf-8"?>
<ds:datastoreItem xmlns:ds="http://schemas.openxmlformats.org/officeDocument/2006/customXml" ds:itemID="{AE43DEE3-3C36-4BE5-9696-C8019D38F5A2}"/>
</file>

<file path=customXml/itemProps3.xml><?xml version="1.0" encoding="utf-8"?>
<ds:datastoreItem xmlns:ds="http://schemas.openxmlformats.org/officeDocument/2006/customXml" ds:itemID="{9FE2AF6C-B3D1-4410-965E-F0D9246CCBD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17524300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