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regular.fntdata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7a809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7a809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72243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72243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72243f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72243f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72243f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72243f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72243f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72243f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Layer-2 Blockchains?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Layer-2?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Bitcoin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Ethereum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Cardano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Solana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Layer-2?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Layer-2: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on-top of Layer-1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 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Syncs with Layer-1 for validation &amp; accuracy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Layer-2 Blockchains matter?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Lightening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Ethereum: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Polygon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Arbitrum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Layer-2 Blockchains matter?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Cardano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Hydra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Solana: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Nitro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 about Layer-2?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Decreases 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Increases 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Native token might vary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as accessible for mainstream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Usually tailored for specific use-cases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Layer-2s are trying to solve Layer-1s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 top layer-1 blockchain has layer-2s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Usually almost-fully </a:t>
            </a:r>
            <a:r>
              <a:rPr lang="en"/>
              <a:t>compatible</a:t>
            </a:r>
            <a:r>
              <a:rPr lang="en"/>
              <a:t> with layer-1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2998181-D3B1-49BF-BF3B-5D3021C63687}"/>
</file>

<file path=customXml/itemProps2.xml><?xml version="1.0" encoding="utf-8"?>
<ds:datastoreItem xmlns:ds="http://schemas.openxmlformats.org/officeDocument/2006/customXml" ds:itemID="{4B0A3EE8-F680-4404-A84B-21F424BA5B3E}"/>
</file>

<file path=customXml/itemProps3.xml><?xml version="1.0" encoding="utf-8"?>
<ds:datastoreItem xmlns:ds="http://schemas.openxmlformats.org/officeDocument/2006/customXml" ds:itemID="{FF8E6E49-DD9D-4E49-9ABA-2FC4E08C750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