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bold.fntdata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Nunito-regular.fntdata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a7a809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a7a809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6667a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6667a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b6667ae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b6667ae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b6667ae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b6667ae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a832981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a832981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blockchains you need to know?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Blockchains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First Blockchain for cryptocurrencies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#1 in terms of market capitalization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Technically smart contracts are possible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primarily as a “store of value”.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Blockchains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Second blockchain to reach masses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Specifically designed for smart contract interactions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#2 in terms of market capitalization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Set the standard of other blockchains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Smart contracts in Solidity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Blockchains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Cardano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Designed for mass-adoption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Founded by co-founders of Ethereum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Known to delay deadlines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Fluctuating</a:t>
            </a:r>
            <a:r>
              <a:rPr lang="en"/>
              <a:t> in ranking of market capitalizations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Smart contracts in Haskell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Blockchains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Solana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Designed to fix Ethereum scaling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Known to have outages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Fluctuating in ranking of market capitalizations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Smart contracts in Rust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Bitcoin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Ethereum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Cardano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Solana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51697B0-5CF1-4414-8DA3-A28DE95287F3}"/>
</file>

<file path=customXml/itemProps2.xml><?xml version="1.0" encoding="utf-8"?>
<ds:datastoreItem xmlns:ds="http://schemas.openxmlformats.org/officeDocument/2006/customXml" ds:itemID="{B0427557-6166-4C9A-9FD1-41CCA1877782}"/>
</file>

<file path=customXml/itemProps3.xml><?xml version="1.0" encoding="utf-8"?>
<ds:datastoreItem xmlns:ds="http://schemas.openxmlformats.org/officeDocument/2006/customXml" ds:itemID="{AA6CB11A-DE0F-4546-81B5-1586C0BBA71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17523900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