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Nunito-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font" Target="fonts/Nunito-bold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Economics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Blockchain Economics Matter?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 Economics?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Tokenomics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Supply &amp;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Liquidity Pools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this!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6AD06F3-266E-4F7F-815C-40FCC7AAFE6C}"/>
</file>

<file path=customXml/itemProps2.xml><?xml version="1.0" encoding="utf-8"?>
<ds:datastoreItem xmlns:ds="http://schemas.openxmlformats.org/officeDocument/2006/customXml" ds:itemID="{F6502316-4B90-4290-A739-A8F69D0DBA33}"/>
</file>

<file path=customXml/itemProps3.xml><?xml version="1.0" encoding="utf-8"?>
<ds:datastoreItem xmlns:ds="http://schemas.openxmlformats.org/officeDocument/2006/customXml" ds:itemID="{CFA808D0-871E-4B60-9AEA-79D255A38C6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17523700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