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e801e8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e801e8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1c4d55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1c4d55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7fdb7b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7fdb7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f7fdb7b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f7fdb7b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Web3 Development for Beginners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Ralph Kuepper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Web3 is the new version of the internet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develop for web3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 the end of this course you will be able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Deploy blockchain tokens (like Shiba Inu)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Deploy NFTs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Understand the dynamics of DeFi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a solid understanding of the underlying technologies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Connected a website to a smart contract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Understand the fundamentals of blockchain and web3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Understand how to read and write smart contracts using Solidity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and develop the connection between frontend and 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Deploy and use smart contracts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Know and understand the economics of the blockchain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build web3?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Web3 is open to everyone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course is designed to give you a 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Developer or not, this course will enhance your skills and marketability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03450" y="99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8F57D21-813B-4E5B-8E07-B6C39B7FA904}"/>
</file>

<file path=customXml/itemProps2.xml><?xml version="1.0" encoding="utf-8"?>
<ds:datastoreItem xmlns:ds="http://schemas.openxmlformats.org/officeDocument/2006/customXml" ds:itemID="{33316B85-968D-4DCE-A31E-6290BFBFF476}"/>
</file>

<file path=customXml/itemProps3.xml><?xml version="1.0" encoding="utf-8"?>
<ds:datastoreItem xmlns:ds="http://schemas.openxmlformats.org/officeDocument/2006/customXml" ds:itemID="{10DF97DB-ACCA-4E3F-9FA2-5F2ADDA18AB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17523800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