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Nunito-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12" Type="http://schemas.openxmlformats.org/officeDocument/2006/relationships/font" Target="fonts/Nunito-bold.fntdata"/><Relationship Id="rId7" Type="http://schemas.openxmlformats.org/officeDocument/2006/relationships/slide" Target="slides/slide2.xml"/><Relationship Id="rId17" Type="http://schemas.openxmlformats.org/officeDocument/2006/relationships/customXml" Target="../customXml/item3.xml"/><Relationship Id="rId2" Type="http://schemas.openxmlformats.org/officeDocument/2006/relationships/viewProps" Target="viewProps.xml"/><Relationship Id="rId16" Type="http://schemas.openxmlformats.org/officeDocument/2006/relationships/customXml" Target="../customXml/item2.xml"/><Relationship Id="rId11" Type="http://schemas.openxmlformats.org/officeDocument/2006/relationships/font" Target="fonts/Nunito-regular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a4091391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a4091391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a4091391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a4091391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a4091391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a4091391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a4091391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a4091391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Web3 Development for Beginners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Ralph Kuepper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Ralph Kuepper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552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Developer since 8 years old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Decades of software development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Worked on projects for companies like Adidas, KIA, Goldwell and others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Web3 since 2021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Fullstack and allrounder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NFTs and Tokens for 20k+ people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Teaching Blockchain topics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Speaker and Author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Married, 3 little dragons &amp; a cat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125" y="1990725"/>
            <a:ext cx="2011450" cy="20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course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 prior programming experience needed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General introduction to DeFi, Blockchain and Smart Contracts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Go through it as fast or as slow as you like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Objectives: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Understand the </a:t>
            </a:r>
            <a:r>
              <a:rPr lang="en"/>
              <a:t>fundamentals</a:t>
            </a:r>
            <a:r>
              <a:rPr lang="en"/>
              <a:t> of blockchain and web3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Understand how to read and write smart contracts using Solidity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Explain and develop the connection between frontend and blockchain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Deploy, use and extend smart contracts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course will look like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Blockchain Fundamentals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Programming Fundamentals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Blockchain Economics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Blockchain Development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Where to go from here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dive in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Enjoy and let’s get working!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CE3B8D4-CD35-4C03-B6E5-95535AA8EF94}"/>
</file>

<file path=customXml/itemProps2.xml><?xml version="1.0" encoding="utf-8"?>
<ds:datastoreItem xmlns:ds="http://schemas.openxmlformats.org/officeDocument/2006/customXml" ds:itemID="{475F9DDA-242C-411C-979D-B0A42060C9FE}"/>
</file>

<file path=customXml/itemProps3.xml><?xml version="1.0" encoding="utf-8"?>
<ds:datastoreItem xmlns:ds="http://schemas.openxmlformats.org/officeDocument/2006/customXml" ds:itemID="{59B88BF7-CB85-46A0-BB2C-C1812A17CB3D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17526000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