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Nunito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font" Target="fonts/Nunito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Nunito-bold.fntdata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7a809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7a809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a4091391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a4091391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a7a8097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a7a8097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a7a8097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a7a8097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a7a8097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a7a8097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a7a809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a7a809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a7a8097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a7a8097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a7a8097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a7a8097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Introduction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blockchain?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Hold that thought, let’s talk about something else first: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Hashing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Blocks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Nodes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“hashing”?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14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“Hashing is the process of converting a given key into another value.” (1)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Hashing</a:t>
            </a:r>
            <a:r>
              <a:rPr lang="en" sz="1800"/>
              <a:t> algorithms include:</a:t>
            </a:r>
            <a:endParaRPr sz="18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Md5</a:t>
            </a:r>
            <a:endParaRPr sz="18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s</a:t>
            </a:r>
            <a:r>
              <a:rPr lang="en" sz="1800"/>
              <a:t>ha 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Let’s try it!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52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Both"/>
            </a:pPr>
            <a:r>
              <a:rPr lang="en" sz="600"/>
              <a:t>https://www.educative.io/answers/what-is-hashing</a:t>
            </a:r>
            <a:endParaRPr sz="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14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600"/>
              <a:t>A transaction is the movement of information between two or more accounts.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transaction looks like this: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0x001 moved 1 ETH to 0x002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0x001 did something in a smart contract which results in sending 1 ETH to 0x002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Transactions can be hashed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block?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14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600"/>
              <a:t>A block contains multiple transaction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Blocks are hashed to create a chain of blocks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node?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server processing a block (validating it)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</a:t>
            </a:r>
            <a:r>
              <a:rPr lang="en"/>
              <a:t>hat is a blockchain?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Put transactions together in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Hash a block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Hash the hashes of a block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Which creates a chain of blocks .. or: a blockchain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blockchains to know about?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Bitcoin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Ethereum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Cardano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Solana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Blockchains are storing transactions and hashes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allows everyone to validate a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Blockchains use “nodes” to process blocks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27BCEE5-7AB7-44FE-A96A-B84494E2078E}"/>
</file>

<file path=customXml/itemProps2.xml><?xml version="1.0" encoding="utf-8"?>
<ds:datastoreItem xmlns:ds="http://schemas.openxmlformats.org/officeDocument/2006/customXml" ds:itemID="{59705169-3457-4762-877A-8AA3B54B693B}"/>
</file>

<file path=customXml/itemProps3.xml><?xml version="1.0" encoding="utf-8"?>
<ds:datastoreItem xmlns:ds="http://schemas.openxmlformats.org/officeDocument/2006/customXml" ds:itemID="{7533C5B2-FE31-4FBD-B16D-0F221242A56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17523600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