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5143500" type="screen16x9"/>
  <p:notesSz cx="6858000" cy="9144000"/>
  <p:embeddedFontLst>
    <p:embeddedFont>
      <p:font typeface="Nunito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4B5D52-0D59-3853-C7E1-4C93445717B8}" v="6" dt="2023-12-13T07:10:13.7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d Sehgal" userId="S::chands@packt.com::c2d4df93-717b-4989-80f1-190f04e979d5" providerId="AD" clId="Web-{444B5D52-0D59-3853-C7E1-4C93445717B8}"/>
    <pc:docChg chg="addSld delSld modSld">
      <pc:chgData name="Chand Sehgal" userId="S::chands@packt.com::c2d4df93-717b-4989-80f1-190f04e979d5" providerId="AD" clId="Web-{444B5D52-0D59-3853-C7E1-4C93445717B8}" dt="2023-12-13T07:10:13.724" v="4"/>
      <pc:docMkLst>
        <pc:docMk/>
      </pc:docMkLst>
      <pc:sldChg chg="modSp">
        <pc:chgData name="Chand Sehgal" userId="S::chands@packt.com::c2d4df93-717b-4989-80f1-190f04e979d5" providerId="AD" clId="Web-{444B5D52-0D59-3853-C7E1-4C93445717B8}" dt="2023-12-13T07:10:06.411" v="2" actId="20577"/>
        <pc:sldMkLst>
          <pc:docMk/>
          <pc:sldMk cId="0" sldId="258"/>
        </pc:sldMkLst>
        <pc:spChg chg="mod">
          <ac:chgData name="Chand Sehgal" userId="S::chands@packt.com::c2d4df93-717b-4989-80f1-190f04e979d5" providerId="AD" clId="Web-{444B5D52-0D59-3853-C7E1-4C93445717B8}" dt="2023-12-13T07:10:02.880" v="0" actId="20577"/>
          <ac:spMkLst>
            <pc:docMk/>
            <pc:sldMk cId="0" sldId="258"/>
            <ac:spMk id="140" creationId="{00000000-0000-0000-0000-000000000000}"/>
          </ac:spMkLst>
        </pc:spChg>
        <pc:spChg chg="mod">
          <ac:chgData name="Chand Sehgal" userId="S::chands@packt.com::c2d4df93-717b-4989-80f1-190f04e979d5" providerId="AD" clId="Web-{444B5D52-0D59-3853-C7E1-4C93445717B8}" dt="2023-12-13T07:10:06.411" v="2" actId="20577"/>
          <ac:spMkLst>
            <pc:docMk/>
            <pc:sldMk cId="0" sldId="258"/>
            <ac:spMk id="141" creationId="{00000000-0000-0000-0000-000000000000}"/>
          </ac:spMkLst>
        </pc:spChg>
      </pc:sldChg>
      <pc:sldChg chg="add del replId">
        <pc:chgData name="Chand Sehgal" userId="S::chands@packt.com::c2d4df93-717b-4989-80f1-190f04e979d5" providerId="AD" clId="Web-{444B5D52-0D59-3853-C7E1-4C93445717B8}" dt="2023-12-13T07:10:13.724" v="4"/>
        <pc:sldMkLst>
          <pc:docMk/>
          <pc:sldMk cId="1955977169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a7a80972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a7a80972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a832981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1a832981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a832981e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1a832981e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a832981e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1a832981e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1a832981e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1a832981e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a832981e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1a832981e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blockfiles.io/v1/files/3?blockchain=arbGoerl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ckfiles.io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" sz="23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Programming Introduction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Web3 Development for Beginners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programming?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55248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Programming is writing a text (source code) to tell a computer what to do.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Programming is done with “programming languages”.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JavaScript</a:t>
            </a:r>
            <a:endParaRPr dirty="0"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55248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JavaScript, an extremely versatile language.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Can be as simple as: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console.log(“hello there”);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Important element for web3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795625" y="8416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Programming</a:t>
            </a:r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Building a backend or API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 computer-readable interface for information.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For example: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https://api.blockfiles.io/v1/files/3?blockchain=arbGoerli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Serving a website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 blog (like Wordpress)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Users typically don’t interact with backends anymore directly.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795625" y="8416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Programming</a:t>
            </a:r>
            <a:endParaRPr/>
          </a:p>
        </p:txBody>
      </p:sp>
      <p:sp>
        <p:nvSpPr>
          <p:cNvPr id="153" name="Google Shape;153;p17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Building a frontend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Using a framework like: Angular, React or VueJS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For example: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https://blockfiles.io</a:t>
            </a:r>
            <a:r>
              <a:rPr lang="en"/>
              <a:t> uses Angular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Users interact with frontends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 Programming</a:t>
            </a:r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Blockchains have software running as well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Often uses Solidity, a programming language designed for blockchains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Software in blockchains: Smart contracts, programs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Server, backend and frontend programming needed to facilitate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>
            <a:spLocks noGrp="1"/>
          </p:cNvSpPr>
          <p:nvPr>
            <p:ph type="title"/>
          </p:nvPr>
        </p:nvSpPr>
        <p:spPr>
          <a:xfrm>
            <a:off x="819150" y="8652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</a:t>
            </a:r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Programming is telling computers what to do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Backend: Data processing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Frontend: User interaction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Blockchain: Data processing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 web3 they all work together.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  <SharedWithUsers xmlns="92e4be8c-5aca-45ec-8e17-deab1f90d7c8">
      <UserInfo>
        <DisplayName/>
        <AccountId xsi:nil="true"/>
        <AccountType/>
      </UserInfo>
    </SharedWithUsers>
    <MediaLengthInSeconds xmlns="92b31412-8c8f-44f1-a883-141cef3f34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4FBD795-7267-4A38-A529-4C58DD93DD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e4be8c-5aca-45ec-8e17-deab1f90d7c8"/>
    <ds:schemaRef ds:uri="92b31412-8c8f-44f1-a883-141cef3f34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2930E8-0366-4670-B0EA-4423A1AB033F}">
  <ds:schemaRefs>
    <ds:schemaRef ds:uri="http://schemas.microsoft.com/office/2006/metadata/properties"/>
    <ds:schemaRef ds:uri="http://schemas.microsoft.com/office/infopath/2007/PartnerControls"/>
    <ds:schemaRef ds:uri="92b31412-8c8f-44f1-a883-141cef3f34cc"/>
    <ds:schemaRef ds:uri="92e4be8c-5aca-45ec-8e17-deab1f90d7c8"/>
  </ds:schemaRefs>
</ds:datastoreItem>
</file>

<file path=customXml/itemProps3.xml><?xml version="1.0" encoding="utf-8"?>
<ds:datastoreItem xmlns:ds="http://schemas.openxmlformats.org/officeDocument/2006/customXml" ds:itemID="{91D50B31-A972-4D3E-9F70-C062DA643E3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7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Shift</vt:lpstr>
      <vt:lpstr>Programming Introduction</vt:lpstr>
      <vt:lpstr>What is programming?</vt:lpstr>
      <vt:lpstr>JavaScript</vt:lpstr>
      <vt:lpstr>Server Programming</vt:lpstr>
      <vt:lpstr>Frontend Programming</vt:lpstr>
      <vt:lpstr>Blockchain Programming</vt:lpstr>
      <vt:lpstr>Recap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Introduction</dc:title>
  <cp:revision>3</cp:revision>
  <dcterms:modified xsi:type="dcterms:W3CDTF">2023-12-13T07:10:18Z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  <property fmtid="{D5CDD505-2E9C-101B-9397-08002B2CF9AE}" pid="3" name="Order">
    <vt:r8>17526200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MediaServiceImageTags">
    <vt:lpwstr/>
  </property>
</Properties>
</file>