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Nunito-bold.fntdata"/><Relationship Id="rId8" Type="http://schemas.openxmlformats.org/officeDocument/2006/relationships/slide" Target="slides/slide3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font" Target="fonts/Nunito-regular.fntdata"/><Relationship Id="rId7" Type="http://schemas.openxmlformats.org/officeDocument/2006/relationships/slide" Target="slides/slide2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a4091391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a4091391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a4091391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a4091391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a4091391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a4091391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a601d53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a601d53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a4091391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a4091391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Web3 Introduction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web3?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Let’s go back in history: What is web1?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Text &amp; Information provided to you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Okay, then: web2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Generated Content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Social Media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So, what then is web3?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owned content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Decentralized controls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Less dependence on big players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And web2.5?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in-between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12502" r="12495" t="0"/>
          <a:stretch/>
        </p:blipFill>
        <p:spPr>
          <a:xfrm>
            <a:off x="6623125" y="1990725"/>
            <a:ext cx="2011450" cy="201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blockchain fit into this?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Web3 does not inherently dictate blockchain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Blockchain is a great fit though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Roblox: Web3 or not?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Decentral: Blessing or curse?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of web3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579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Tokens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NFTs &amp; Cryptotokens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Decentralized Finance (DeFi)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Liquidity Pools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Loans &amp; Funding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Decentralized Governance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Decentralized Autonomous Organizations (DAOs)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Voting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Global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523" y="1990725"/>
            <a:ext cx="3142424" cy="20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to know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 but a start: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Uniswap (Decentralized Trading)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OpenSea (NFT Marketplace)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Twitter (Community &amp; News)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Coinbase, Binance, </a:t>
            </a:r>
            <a:r>
              <a:rPr lang="en"/>
              <a:t>Kraken</a:t>
            </a:r>
            <a:r>
              <a:rPr lang="en"/>
              <a:t> (Centralized Exchanges)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Metamask (Wallet)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75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Web3 already exists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Web3 is different from web2 in the following ways: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Decentral aspects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Global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Web3 refuses reliance on traditional infrastructure providers as far as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need to know some terms for web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D74A8E6C-0650-43A7-99FD-8CA079E97549}"/>
</file>

<file path=customXml/itemProps2.xml><?xml version="1.0" encoding="utf-8"?>
<ds:datastoreItem xmlns:ds="http://schemas.openxmlformats.org/officeDocument/2006/customXml" ds:itemID="{DB6ACBFA-2C50-4B83-94B2-33EE2D533532}"/>
</file>

<file path=customXml/itemProps3.xml><?xml version="1.0" encoding="utf-8"?>
<ds:datastoreItem xmlns:ds="http://schemas.openxmlformats.org/officeDocument/2006/customXml" ds:itemID="{208440FE-664A-4120-870B-6FCBFBAC803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17526300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