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Nunito-bold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1.xml"/><Relationship Id="rId12" Type="http://schemas.openxmlformats.org/officeDocument/2006/relationships/slide" Target="slides/slide7.xml"/><Relationship Id="rId17" Type="http://schemas.openxmlformats.org/officeDocument/2006/relationships/font" Target="fonts/Nunito-regular.fntdata"/><Relationship Id="rId7" Type="http://schemas.openxmlformats.org/officeDocument/2006/relationships/slide" Target="slides/slide2.xml"/><Relationship Id="rId20" Type="http://schemas.openxmlformats.org/officeDocument/2006/relationships/font" Target="fonts/Nunito-boldItalic.fntdata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font" Target="fonts/Nunito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def9b4b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def9b4b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a832981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a832981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b952d4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b952d4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c263a8d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c263a8d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c263a8d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c263a8d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def9b4b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def9b4b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c91e35a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c91e35a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c91e35a5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c91e35a5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c91e35a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c91e35a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c91e35a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c91e35a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Fundamentals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Logic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check it out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819150" y="865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Programming Logic?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Classes &amp; Structures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Conditions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Loops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95625" y="1982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Like in math class </a:t>
            </a:r>
            <a:r>
              <a:rPr lang="en"/>
              <a:t>😇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“Int a = 1”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“String name = ‘name’”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&amp; Structures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= Blueprint for objects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Instance = Actual object (according to blueprint)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Human. Instance Peter.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Structures: Blueprint for simple objects.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 can have functions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can be called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can return variables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Class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Simple: if (....) { /* do something */ } else { /* do something else */ 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Conditions can be: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Equal: ==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Great: 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Less: &lt;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Greater or equal: &gt;=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Less or equal: &lt;=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Boolean opposite: 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Logical and: &amp;&amp;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Logical or: ||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check it out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For-loops: for (var i = 0; i &lt; 10; i++) { /* do something */ 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While loops: while (true) { /* do something */ 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For-in loops: for (variable in object) { /* do something */ 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For-of loops: for (variable of object) { /* do something */ }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6A6F8BE3-A8FE-4C4D-A2A7-F84B948ACF35}"/>
</file>

<file path=customXml/itemProps2.xml><?xml version="1.0" encoding="utf-8"?>
<ds:datastoreItem xmlns:ds="http://schemas.openxmlformats.org/officeDocument/2006/customXml" ds:itemID="{4BB0C5AB-3D5E-4B35-A4DA-C5440B72D1B3}"/>
</file>

<file path=customXml/itemProps3.xml><?xml version="1.0" encoding="utf-8"?>
<ds:datastoreItem xmlns:ds="http://schemas.openxmlformats.org/officeDocument/2006/customXml" ds:itemID="{4112212A-6C9A-4CA1-B582-24710609CF26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17523500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