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Mono-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font" Target="fonts/Nunito-bold.fntdata"/><Relationship Id="rId3" Type="http://schemas.openxmlformats.org/officeDocument/2006/relationships/presProps" Target="presProps.xml"/><Relationship Id="rId25" Type="http://schemas.openxmlformats.org/officeDocument/2006/relationships/font" Target="fonts/RobotoMono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font" Target="fonts/Nunito-regular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2.xml"/><Relationship Id="rId24" Type="http://schemas.openxmlformats.org/officeDocument/2006/relationships/font" Target="fonts/RobotoMono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Nuni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c91e35a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c91e35a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c91e35a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c91e35a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c91e35a5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c91e35a5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c91e35a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c91e35a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a832981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a832981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263a8d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263a8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263a8d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c263a8d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c91e35a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c91e35a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c91e35a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c91e35a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c91e35a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c91e35a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c91e35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c91e35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c91e35a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c91e35a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Fundamentals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Solidity Fundamentals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coding basics: functions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functions with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keyword, followed by the function name, parameters, visibility, and return type (if applicable).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visibility: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(callable by anyone),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external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(callable from other contracts),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internal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(callable within the contract and derived contracts),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(callable only within the contract).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modifier for read-only functions that do not modify the contract state.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modifier for functions that do not access nor modify the contract state.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can return values using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followed by the return type.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to specify the value(s) returned by a function.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can accept Ether by adding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payable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modifier.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can emit events to log state changes or notify external consumers.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function modifiers to apply reusable checks or functionality before or after the function execution.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functions by defining multiple functions with the same name but different parameter types or counts.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it out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coding basics: import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with file paths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for relative and absolute paths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Imported elements available in current scope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Aliasing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specific elements with curly braces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from popular libraries (e.g., OpenZeppelin)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remappings for shortcuts and aliases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it out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6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Solidity has various variable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Solidity has functions to interact with those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Solidity can inherit, define interfaces and contracts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Solidity is fun :)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Solidity?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Was invented specifically for smart contracts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Powers EVM blockchains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 fairly similar to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Solidity look like?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75" y="1549102"/>
            <a:ext cx="5252352" cy="30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coding basics: Contract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Self-contained, reusable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Deployable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a current state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 address, own storage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coding basics: Variable Types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boolean value, representing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uint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unsigned integer, which can only store non-negative integer values.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signed integer, which can store both positive and negative integer values.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Represents an Ethereum address, which is a 20-byte identifier used for accounts and smart contracts.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fixed-size byte array, where the size is specified with a suffix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bytes1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bytes2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bytes32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dynamically-sized string, which is a UTF-8 encoded sequence of characters.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mapping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key-value store (similar to a hash table) that associates one data type with another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mapping(address =&gt; uint)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user-defined composite data type that groups related variables together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 Person {string name; uint age;}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user-defined data type with a finite set of predefined constant values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enum State {Created, Active, Finished}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collection of elements of the same data type, which can be fixed-size or dynamically-sized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uint[]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 dynamic array of unsigned integers,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uint[5]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 fixed-size array with 5 elements).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about floating point numbers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Tricky in many programming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Workaround, including in Solidity: Use integer numbers that include the decimals. E.g. 10000 = 100.00 and 10020 = 100.20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it out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coding basics: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Define function signatures without implementation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Facilitate interaction between contracts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Enforce specific structure through inheritance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Restrict to external functions, no state variables or constructors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Commonly used for standard specifications (e.g., ERC20, ERC721)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it out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4A28DEB-572A-47D0-9F89-984938180FB6}"/>
</file>

<file path=customXml/itemProps2.xml><?xml version="1.0" encoding="utf-8"?>
<ds:datastoreItem xmlns:ds="http://schemas.openxmlformats.org/officeDocument/2006/customXml" ds:itemID="{035965FB-FFFC-4CE8-B439-97E870A89615}"/>
</file>

<file path=customXml/itemProps3.xml><?xml version="1.0" encoding="utf-8"?>
<ds:datastoreItem xmlns:ds="http://schemas.openxmlformats.org/officeDocument/2006/customXml" ds:itemID="{E17FFBD7-27B7-4B1B-88ED-2F82810CACFA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17526100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