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Nunito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c4d55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c4d55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7fdb7b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f7fdb7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f7fdb7b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f7fdb7b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7fdb7b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f7fdb7b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to go from here?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Guidance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learning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never stop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Ask questions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 answers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Smart Contracts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Read smart contracts like: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Uniswap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Opensea (Seaport)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ERC20 Tokens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involved with DeFi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Uniswap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Trade some NFTs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Checkout projects like: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Vela.exchange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Dapps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Smart Contracts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Frontends / Apps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03450" y="99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505250" y="209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DeFi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 Dapps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68269AC-4CB1-4807-988F-D46C0F649BF4}"/>
</file>

<file path=customXml/itemProps2.xml><?xml version="1.0" encoding="utf-8"?>
<ds:datastoreItem xmlns:ds="http://schemas.openxmlformats.org/officeDocument/2006/customXml" ds:itemID="{CA032521-A196-4035-B208-7333F103EB0C}"/>
</file>

<file path=customXml/itemProps3.xml><?xml version="1.0" encoding="utf-8"?>
<ds:datastoreItem xmlns:ds="http://schemas.openxmlformats.org/officeDocument/2006/customXml" ds:itemID="{C5599F28-92CE-4254-A0E9-56BA3A42F51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