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Roboto-bold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b114dd5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b114dd5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rt.spr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805850"/>
            <a:ext cx="8222100" cy="15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SpringBoot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 to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Atleast have Java 17 installed and point this in the pom.xml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en"/>
              <a:t> for latest SpringBoot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Upgrade the SpringBoot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project to find the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all the javax imports to jakarta 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Swagger upgrade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DB Config - MySQL 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Logger 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Actuator upgrade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72CB926-9872-459D-9BE8-EB51DCEA203E}"/>
</file>

<file path=customXml/itemProps2.xml><?xml version="1.0" encoding="utf-8"?>
<ds:datastoreItem xmlns:ds="http://schemas.openxmlformats.org/officeDocument/2006/customXml" ds:itemID="{3CE816FF-E332-4968-BF5C-FC3EF4CB870C}"/>
</file>

<file path=customXml/itemProps3.xml><?xml version="1.0" encoding="utf-8"?>
<ds:datastoreItem xmlns:ds="http://schemas.openxmlformats.org/officeDocument/2006/customXml" ds:itemID="{79523206-23A0-4EC7-A55F-7561FE6A93F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20537100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