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5A59F-57F8-D0C1-2045-7F1FD5D9A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C5F10D-313C-5750-79C2-FA78112A3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C6AF7-E8EF-ED36-32E6-8AA7EBF8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09A3C-5C80-6B28-BD41-A42C9036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CF5F2-09E7-E5F1-2FCD-A6F30DC1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3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9B5C3-3B9B-EED9-3927-7121597B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580942-B3CD-BFCC-4B63-DF8B19B7C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4EF48-DB66-5393-022E-60A00AEE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671BA-35EE-A80D-3AB6-7BA146D9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E2FC4-CD2A-EC0F-4385-A08EF091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31DD58-BD2B-E74A-7C62-E7A91AA29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66D3C-A9AD-0E9E-867F-A06A83B59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49B0A-D6DE-7657-E09D-125C3310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FA13E-7EA1-FCC6-8895-938D0F74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2406D-11A7-E3CF-2488-CEB41AF2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0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12846-BDDF-4430-5F84-2CAAD1B3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0173D-8982-DFC2-CF56-4B8548C8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234BD-4788-DBB7-AD15-8B64EBE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16463-F141-5D35-A657-A8701FFA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C572B-F505-26C2-B4E3-8DEEC486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9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DAB9C-F963-5C1D-6E99-503772F7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94084-56E6-E625-F34F-46042BDE4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0D5AA-71B8-6672-71EE-7BF9401A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32767-37CD-7729-5DAF-FF4BA632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BFFD3-706D-5D52-5FFE-4C835623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AF7BD-3B58-E23D-F580-035D746E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C3D19-5BB2-0FB5-4DA2-C6591864B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3B872-E771-2186-C80A-985712B52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C25E-8D21-8470-1F98-19810F04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5CB8C-08AC-1467-6162-CA0A9D08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903313-D9BC-9129-4A72-2AD8B985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26870-5EB7-889F-E254-7C292D8C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C9371-8BB6-B55A-4072-F48C38EB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4E40AB-B50E-2AD5-E296-07DA659E1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E963B5-7509-F01E-B419-DF159FE9E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221C36-F138-32BF-9369-5F59DA37F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39FB2C-99F7-DF59-7983-362CE95B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5F3FE8-A95A-7958-50A2-9994FB81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76CFA4-292A-D83E-2C42-352824B5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FB032-0386-6194-E391-33FDFFE3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3D84D8-D5BC-26DC-159C-23F144E7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AA17CF-DF5D-5A86-D977-8A28DD18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A9FEC3-C2C6-2931-3CB4-C1BA0B4A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6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A60F13-B4A4-0F17-D061-B7A94D07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0244BE-C128-6712-E171-32C59CF4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60872C-9362-B143-E2D7-F4B6C18F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1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C3B66-44E7-350B-B9E5-BD3F8B27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3A2CC-6E03-925D-7C46-126E976EA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83B9B5-2B29-6AB3-7EC4-912119572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8AEC2-4900-061F-CB41-B1B41F37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11235E-7216-7BC0-026F-1F2D8FB9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731A1-47FA-4ED5-AF98-DE3D0C8D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9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CDAF4-E724-5752-CAA9-D2B3C8E2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427E5-6F97-3ECA-164C-CD83FB6F0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98BC2-5E1B-687A-8CD1-E21280E0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C8FD6-28A1-BA23-796B-FEAF5C43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67355-9B15-609D-4351-16BC32B3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C7BC3C-5FF2-D441-5CAC-B44CFA88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3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090648-6877-C660-4AA8-5D84961A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6DDFA-61E1-ABEA-6ACA-0564707E7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98B85-D89E-0C2C-1139-78343CB0A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9B6B1B-908D-4BFD-AE3C-9545F0632E54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C466C-25B0-6881-8495-F0860C1F7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37009-93EF-AEB7-6406-768CA1405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0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27B87-0A67-3AD8-93EB-CC8CA0018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프로그래밍  기초 </a:t>
            </a:r>
            <a:r>
              <a:rPr lang="en-US" altLang="ko-KR" dirty="0"/>
              <a:t>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1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91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프로그래밍  기초 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 기초 ©</dc:title>
  <dc:creator>1426</dc:creator>
  <cp:lastModifiedBy>1426</cp:lastModifiedBy>
  <cp:revision>2</cp:revision>
  <dcterms:created xsi:type="dcterms:W3CDTF">2024-05-03T05:00:48Z</dcterms:created>
  <dcterms:modified xsi:type="dcterms:W3CDTF">2024-05-03T05:02:19Z</dcterms:modified>
</cp:coreProperties>
</file>