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0960-D0DB-9CAF-97EA-5E1D1664B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B6081-DB43-3166-A1BD-E87045A0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673A9-06FA-5DC9-461F-A591E0E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9C083-6428-91C4-0968-87D4E9A6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7CB2A-DBCB-BD7C-29A7-4A04711E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1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C37F-DD42-85EC-0231-543F8487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6627D-8205-42F4-2DD4-BB8B91A0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CDB21-FB5D-E268-2240-DCFF34E6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6E5A5-E9D6-AAC8-3654-160C05ED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A53FB-9BD8-71AC-5B7A-208BBF2D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7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5B8611-BCB9-DF66-5251-0BBB8D3F0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D70B5F-42AA-FE3D-3C16-3C3DA97E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50CAC-DDE7-2089-B454-E81B7F3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843C8-5D28-10A9-8C25-7F5078F2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9DF2E-4B20-8B10-AF9B-41011E0E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42BC4-266F-B656-681A-468826FF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2B660-F061-807C-3230-46CD4B7F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786DC-4B0C-65C5-99C6-1715816C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26DE2-5588-3DED-4C86-B82317C2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6370A-796E-FEFB-9D36-1072F4A6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3466C-804E-9F16-55ED-30A2F3E2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8640E-B50F-38A5-73BB-4A363139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7B0F9-EC5D-195C-A547-48542BE1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E13B4-F39F-96E6-3CB6-C87EBD2F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5B32D-D782-A2DA-5969-812F409E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4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ABF8-A8C5-A32A-E8D4-265972DA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41C2C-7020-9B8F-E9CB-1ADC38D03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9A8F0-40AC-87F7-532A-978BE55B9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A7733-DD05-78D0-426B-766B1970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B045E-2660-122D-19AF-83C824E3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C3627-DB18-D52D-8816-9B6E2AC7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0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EC2D4-FA59-BC96-6A2C-0834BC1B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F3A26-4155-3F73-0844-5F94A3C8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A7010-AA62-83BE-B8EA-B8A42ACA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9C71AD-5360-F1BA-F939-CF2F54CD4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9B3329-8E89-3CA7-3D3B-77DBD0BEE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59F057-0AD4-0E7A-7911-FB9D6E7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9958C-3BC4-55AE-8924-0E7DEC49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ACBF5D-A181-6377-EE30-AEB855EB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16CB7-83C5-D13E-C758-1DA2BC74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A3981-E9BD-3655-146D-37146EF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E1A3B-4DF6-4630-AAE7-DD91CA28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A54020-7A49-28AC-D07B-BE9D3706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A5F507-EA33-8282-4C54-8BCB4C3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FF05C-3036-9BE2-A054-2EB5949A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A3E6A-67ED-30D9-487E-073E310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48BFD-D2AE-798B-FDAF-99A3F649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4AD22-A289-67D8-1F8F-4D5060D9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B3D90-9CF3-24FE-EF99-9F1B3F6C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CEBA0-A893-EA6E-9F6A-D073E9D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96E89-214A-5ABA-877F-8C7E39D0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6B582-28D5-ACDB-E97F-15D1E91A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8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49175-45E6-FA02-7791-E991D148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90CD0C-BAEB-1EFA-D810-A17F42508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470AA0-F51B-3E2F-A9F7-82B72827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FD355-ADB4-29B7-F700-D0E7B95D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E2FAC-0AF6-9DB7-2A68-A40981E5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F9F88-8B45-EEAA-35E4-B61E1E1A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55C22-1BF4-0BE6-053A-90E7C6E5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9EA0E-4DB0-57EE-36CE-759BFC4C3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5E2B7-A439-7959-2E8A-2811757BA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91378-851A-4BC8-9751-965ED21FE06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9BC96-9304-31E5-0DDE-5FCAA0A40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63003-C7B2-6DAF-5E69-CAF75822A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8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DB2D-80F2-AD58-9F66-C5F33C135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</a:t>
            </a:r>
            <a:r>
              <a:rPr lang="en-US" altLang="ko-KR" dirty="0"/>
              <a:t>C# </a:t>
            </a:r>
            <a:r>
              <a:rPr lang="ko-KR" altLang="en-US" dirty="0"/>
              <a:t>기초 </a:t>
            </a:r>
            <a:br>
              <a:rPr lang="en-US" altLang="ko-KR" dirty="0"/>
            </a:br>
            <a:r>
              <a:rPr lang="ko-KR" altLang="en-US" dirty="0"/>
              <a:t>교육 과정</a:t>
            </a:r>
          </a:p>
        </p:txBody>
      </p:sp>
    </p:spTree>
    <p:extLst>
      <p:ext uri="{BB962C8B-B14F-4D97-AF65-F5344CB8AC3E}">
        <p14:creationId xmlns:p14="http://schemas.microsoft.com/office/powerpoint/2010/main" val="115741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8079E-E760-80CE-9E3B-FDC827EA6D08}"/>
              </a:ext>
            </a:extLst>
          </p:cNvPr>
          <p:cNvSpPr txBox="1"/>
          <p:nvPr/>
        </p:nvSpPr>
        <p:spPr>
          <a:xfrm>
            <a:off x="1215957" y="544749"/>
            <a:ext cx="885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프로그래밍 </a:t>
            </a:r>
            <a:r>
              <a:rPr lang="ko-KR" altLang="en-US" dirty="0" err="1"/>
              <a:t>언어란</a:t>
            </a:r>
            <a:r>
              <a:rPr lang="ko-KR" altLang="en-US" dirty="0"/>
              <a:t> 무엇인가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프로그래밍 구동 원리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프로그래밍 된 코드</a:t>
            </a:r>
            <a:r>
              <a:rPr lang="en-US" altLang="ko-KR" dirty="0"/>
              <a:t>( </a:t>
            </a:r>
            <a:r>
              <a:rPr lang="ko-KR" altLang="en-US" dirty="0"/>
              <a:t>이하 코드 </a:t>
            </a:r>
            <a:r>
              <a:rPr lang="en-US" altLang="ko-KR" dirty="0"/>
              <a:t>)</a:t>
            </a:r>
            <a:r>
              <a:rPr lang="ko-KR" altLang="en-US" dirty="0"/>
              <a:t>가 실행되기까지의 과정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코드 작성 프로그램 설치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“Hello world” </a:t>
            </a:r>
            <a:r>
              <a:rPr lang="ko-KR" altLang="en-US" dirty="0"/>
              <a:t>출력 실행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코드 구성에 대한 관찰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 </a:t>
            </a:r>
            <a:r>
              <a:rPr lang="ko-KR" altLang="en-US" dirty="0"/>
              <a:t>원하는 문장 출력하기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ED7BF-B7DC-2CCB-C3C9-F18141780C4C}"/>
              </a:ext>
            </a:extLst>
          </p:cNvPr>
          <p:cNvSpPr txBox="1"/>
          <p:nvPr/>
        </p:nvSpPr>
        <p:spPr>
          <a:xfrm>
            <a:off x="1215957" y="3842426"/>
            <a:ext cx="8852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2~3 </a:t>
            </a:r>
            <a:r>
              <a:rPr lang="ko-KR" altLang="en-US" dirty="0"/>
              <a:t>주차 </a:t>
            </a:r>
            <a:r>
              <a:rPr lang="en-US" altLang="ko-KR" dirty="0"/>
              <a:t>: C#</a:t>
            </a:r>
            <a:r>
              <a:rPr lang="ko-KR" altLang="en-US" dirty="0"/>
              <a:t>언어 기초 </a:t>
            </a:r>
            <a:r>
              <a:rPr lang="en-US" altLang="ko-KR" dirty="0"/>
              <a:t>1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자료형 설명</a:t>
            </a:r>
            <a:r>
              <a:rPr lang="en-US" altLang="ko-KR" dirty="0"/>
              <a:t>, </a:t>
            </a:r>
            <a:r>
              <a:rPr lang="ko-KR" altLang="en-US" dirty="0"/>
              <a:t>실습</a:t>
            </a:r>
            <a:r>
              <a:rPr lang="en-US" altLang="ko-KR" dirty="0"/>
              <a:t>, null</a:t>
            </a:r>
            <a:r>
              <a:rPr lang="ko-KR" altLang="en-US" dirty="0"/>
              <a:t> 설명 </a:t>
            </a:r>
            <a:r>
              <a:rPr lang="en-US" altLang="ko-KR" dirty="0"/>
              <a:t>, Enum </a:t>
            </a:r>
            <a:r>
              <a:rPr lang="ko-KR" altLang="en-US" dirty="0"/>
              <a:t>설명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배열에 대한 이해 및 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대입 </a:t>
            </a:r>
            <a:r>
              <a:rPr lang="en-US" altLang="ko-KR" dirty="0"/>
              <a:t>( = ) </a:t>
            </a:r>
            <a:r>
              <a:rPr lang="ko-KR" altLang="en-US" dirty="0"/>
              <a:t>의미</a:t>
            </a:r>
            <a:r>
              <a:rPr lang="en-US" altLang="ko-KR" dirty="0"/>
              <a:t>, ++, --  </a:t>
            </a:r>
            <a:r>
              <a:rPr lang="ko-KR" altLang="en-US" dirty="0"/>
              <a:t>일부 </a:t>
            </a:r>
            <a:r>
              <a:rPr lang="en-US" altLang="ko-KR" dirty="0"/>
              <a:t>Operator</a:t>
            </a:r>
            <a:r>
              <a:rPr lang="ko-KR" altLang="en-US" dirty="0"/>
              <a:t>에 대한 규칙 및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함수에 대한 이해 및 실습    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조건문 설명</a:t>
            </a:r>
            <a:r>
              <a:rPr lang="en-US" altLang="ko-KR" dirty="0"/>
              <a:t>, </a:t>
            </a:r>
            <a:r>
              <a:rPr lang="ko-KR" altLang="en-US" dirty="0"/>
              <a:t>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반복문</a:t>
            </a:r>
            <a:r>
              <a:rPr lang="ko-KR" altLang="en-US" dirty="0"/>
              <a:t> 설명</a:t>
            </a:r>
            <a:r>
              <a:rPr lang="en-US" altLang="ko-KR" dirty="0"/>
              <a:t>, </a:t>
            </a:r>
            <a:r>
              <a:rPr lang="ko-KR" altLang="en-US" dirty="0"/>
              <a:t>실습</a:t>
            </a:r>
            <a:r>
              <a:rPr lang="en-US" altLang="ko-KR" dirty="0"/>
              <a:t> ( </a:t>
            </a:r>
            <a:r>
              <a:rPr lang="ko-KR" altLang="en-US" dirty="0"/>
              <a:t>배열 사용 </a:t>
            </a:r>
            <a:r>
              <a:rPr lang="en-US" altLang="ko-KR" dirty="0"/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별 그리기</a:t>
            </a:r>
            <a:r>
              <a:rPr lang="en-US" altLang="ko-KR" dirty="0"/>
              <a:t> , </a:t>
            </a:r>
            <a:r>
              <a:rPr lang="ko-KR" altLang="en-US" dirty="0"/>
              <a:t>사칙연산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451ED6-1391-F030-0F10-1B722B696F1E}"/>
              </a:ext>
            </a:extLst>
          </p:cNvPr>
          <p:cNvSpPr txBox="1"/>
          <p:nvPr/>
        </p:nvSpPr>
        <p:spPr>
          <a:xfrm>
            <a:off x="729574" y="428018"/>
            <a:ext cx="8852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~ 5 </a:t>
            </a:r>
            <a:r>
              <a:rPr lang="ko-KR" altLang="en-US" dirty="0"/>
              <a:t>주차 </a:t>
            </a:r>
            <a:r>
              <a:rPr lang="en-US" altLang="ko-KR" dirty="0"/>
              <a:t>: C#</a:t>
            </a:r>
            <a:r>
              <a:rPr lang="ko-KR" altLang="en-US" dirty="0"/>
              <a:t>언어 기초 </a:t>
            </a:r>
            <a:r>
              <a:rPr lang="en-US" altLang="ko-KR" dirty="0"/>
              <a:t>2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값타입</a:t>
            </a:r>
            <a:r>
              <a:rPr lang="en-US" altLang="ko-KR" dirty="0"/>
              <a:t>, </a:t>
            </a:r>
            <a:r>
              <a:rPr lang="ko-KR" altLang="en-US" dirty="0"/>
              <a:t>참조타입 설명 </a:t>
            </a:r>
            <a:r>
              <a:rPr lang="en-US" altLang="ko-KR" dirty="0"/>
              <a:t>: new</a:t>
            </a:r>
            <a:r>
              <a:rPr lang="ko-KR" altLang="en-US" dirty="0"/>
              <a:t>가 나오게 됨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 , Struct </a:t>
            </a:r>
            <a:r>
              <a:rPr lang="ko-KR" altLang="en-US" dirty="0"/>
              <a:t>설명 및 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자료구조 설명</a:t>
            </a:r>
            <a:r>
              <a:rPr lang="en-US" altLang="ko-KR" dirty="0"/>
              <a:t>, </a:t>
            </a:r>
            <a:r>
              <a:rPr lang="ko-KR" altLang="en-US" dirty="0"/>
              <a:t>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함수 만들어 사용하기 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자료구조 </a:t>
            </a:r>
            <a:r>
              <a:rPr lang="ko-KR" altLang="en-US" dirty="0" err="1"/>
              <a:t>반복문</a:t>
            </a:r>
            <a:r>
              <a:rPr lang="en-US" altLang="ko-KR" dirty="0"/>
              <a:t>,  </a:t>
            </a:r>
            <a:r>
              <a:rPr lang="ko-KR" altLang="en-US" dirty="0"/>
              <a:t>중간값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SWAP</a:t>
            </a:r>
          </a:p>
          <a:p>
            <a:r>
              <a:rPr lang="en-US" altLang="ko-KR" dirty="0"/>
              <a:t>, </a:t>
            </a:r>
            <a:r>
              <a:rPr lang="ko-KR" altLang="en-US" dirty="0"/>
              <a:t>자료구조 내부에서 규칙에 맞는 연산 </a:t>
            </a:r>
            <a:r>
              <a:rPr lang="en-US" altLang="ko-KR" dirty="0"/>
              <a:t>( N</a:t>
            </a:r>
            <a:r>
              <a:rPr lang="ko-KR" altLang="en-US" dirty="0" err="1"/>
              <a:t>번쨰</a:t>
            </a:r>
            <a:r>
              <a:rPr lang="en-US" altLang="ko-KR" dirty="0"/>
              <a:t>, X </a:t>
            </a:r>
            <a:r>
              <a:rPr lang="ko-KR" altLang="en-US" dirty="0" err="1"/>
              <a:t>번재의</a:t>
            </a:r>
            <a:r>
              <a:rPr lang="ko-KR" altLang="en-US" dirty="0"/>
              <a:t> 합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48ECA-4D38-0A22-2526-086A41B44736}"/>
              </a:ext>
            </a:extLst>
          </p:cNvPr>
          <p:cNvSpPr txBox="1"/>
          <p:nvPr/>
        </p:nvSpPr>
        <p:spPr>
          <a:xfrm>
            <a:off x="729574" y="3429000"/>
            <a:ext cx="8852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주차 </a:t>
            </a:r>
            <a:r>
              <a:rPr lang="en-US" altLang="ko-KR" dirty="0"/>
              <a:t>: C#</a:t>
            </a:r>
            <a:r>
              <a:rPr lang="ko-KR" altLang="en-US" dirty="0"/>
              <a:t>언어 기초 </a:t>
            </a:r>
            <a:r>
              <a:rPr lang="en-US" altLang="ko-KR" dirty="0"/>
              <a:t>3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인벤토리를 만들어서 집어 넣고 </a:t>
            </a:r>
            <a:r>
              <a:rPr lang="ko-KR" altLang="en-US" dirty="0" err="1"/>
              <a:t>꺼내고를</a:t>
            </a:r>
            <a:r>
              <a:rPr lang="ko-KR" altLang="en-US" dirty="0"/>
              <a:t> 하는 간단한 </a:t>
            </a:r>
            <a:r>
              <a:rPr lang="ko-KR" altLang="en-US" dirty="0" err="1"/>
              <a:t>프로그램밍을</a:t>
            </a:r>
            <a:r>
              <a:rPr lang="ko-KR" altLang="en-US" dirty="0"/>
              <a:t> 진행한다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Class</a:t>
            </a:r>
            <a:r>
              <a:rPr lang="ko-KR" altLang="en-US" dirty="0"/>
              <a:t>를 잘 활용하는가</a:t>
            </a:r>
            <a:r>
              <a:rPr lang="en-US" altLang="ko-KR" dirty="0"/>
              <a:t>, </a:t>
            </a:r>
            <a:r>
              <a:rPr lang="ko-KR" altLang="en-US" dirty="0"/>
              <a:t>함수를 잘 </a:t>
            </a:r>
            <a:r>
              <a:rPr lang="ko-KR" altLang="en-US" dirty="0" err="1"/>
              <a:t>만드는가에대한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복습 진행과정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인벤토리 만들기 </a:t>
            </a:r>
          </a:p>
        </p:txBody>
      </p:sp>
    </p:spTree>
    <p:extLst>
      <p:ext uri="{BB962C8B-B14F-4D97-AF65-F5344CB8AC3E}">
        <p14:creationId xmlns:p14="http://schemas.microsoft.com/office/powerpoint/2010/main" val="97130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C91F6-C727-1D80-AAE9-84627A29D360}"/>
              </a:ext>
            </a:extLst>
          </p:cNvPr>
          <p:cNvSpPr txBox="1"/>
          <p:nvPr/>
        </p:nvSpPr>
        <p:spPr>
          <a:xfrm>
            <a:off x="729574" y="428018"/>
            <a:ext cx="8852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7 - 10 </a:t>
            </a:r>
            <a:r>
              <a:rPr lang="ko-KR" altLang="en-US" dirty="0"/>
              <a:t>주차 </a:t>
            </a:r>
            <a:r>
              <a:rPr lang="en-US" altLang="ko-KR" dirty="0"/>
              <a:t>:  C# </a:t>
            </a:r>
            <a:r>
              <a:rPr lang="ko-KR" altLang="en-US" dirty="0"/>
              <a:t>심화 </a:t>
            </a:r>
            <a:r>
              <a:rPr lang="en-US" altLang="ko-KR" dirty="0"/>
              <a:t>– 1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 </a:t>
            </a:r>
            <a:r>
              <a:rPr lang="ko-KR" altLang="en-US" dirty="0"/>
              <a:t>상속</a:t>
            </a:r>
            <a:r>
              <a:rPr lang="en-US" altLang="ko-KR" dirty="0"/>
              <a:t>,  </a:t>
            </a:r>
            <a:r>
              <a:rPr lang="ko-KR" altLang="en-US" dirty="0"/>
              <a:t>변수</a:t>
            </a:r>
            <a:r>
              <a:rPr lang="en-US" altLang="ko-KR" dirty="0"/>
              <a:t>,</a:t>
            </a:r>
            <a:r>
              <a:rPr lang="ko-KR" altLang="en-US" dirty="0"/>
              <a:t>함수 상속에 대한 개념 파악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private,</a:t>
            </a:r>
            <a:r>
              <a:rPr lang="ko-KR" altLang="en-US" dirty="0"/>
              <a:t> </a:t>
            </a:r>
            <a:r>
              <a:rPr lang="en-US" altLang="ko-KR" dirty="0"/>
              <a:t>public, protected </a:t>
            </a:r>
            <a:r>
              <a:rPr lang="ko-KR" altLang="en-US" dirty="0"/>
              <a:t>접근제한자에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Virtual , Override , Operator 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Abstract </a:t>
            </a:r>
            <a:r>
              <a:rPr lang="ko-KR" altLang="en-US" dirty="0"/>
              <a:t>클래스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형변환</a:t>
            </a:r>
            <a:r>
              <a:rPr lang="en-US" altLang="ko-KR" dirty="0"/>
              <a:t>, Generic T </a:t>
            </a:r>
            <a:r>
              <a:rPr lang="ko-KR" altLang="en-US" dirty="0"/>
              <a:t>의 활용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인터페이스의 이해 및 활용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상속한 클래스 함수 사용 </a:t>
            </a:r>
            <a:r>
              <a:rPr lang="en-US" altLang="ko-KR" dirty="0"/>
              <a:t>, </a:t>
            </a:r>
            <a:r>
              <a:rPr lang="ko-KR" altLang="en-US" dirty="0"/>
              <a:t>자료 구조에 몰아 담기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제네릭 </a:t>
            </a:r>
            <a:r>
              <a:rPr lang="en-US" altLang="ko-KR" dirty="0"/>
              <a:t>T </a:t>
            </a:r>
            <a:r>
              <a:rPr lang="ko-KR" altLang="en-US" dirty="0"/>
              <a:t>를 활용한 구조 설계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중간평가 </a:t>
            </a:r>
            <a:r>
              <a:rPr lang="en-US" altLang="ko-KR" dirty="0"/>
              <a:t>: </a:t>
            </a:r>
            <a:r>
              <a:rPr lang="ko-KR" altLang="en-US" dirty="0"/>
              <a:t> 심화과정에서 나온 상속</a:t>
            </a:r>
            <a:r>
              <a:rPr lang="en-US" altLang="ko-KR" dirty="0"/>
              <a:t>, </a:t>
            </a:r>
            <a:r>
              <a:rPr lang="ko-KR" altLang="en-US" dirty="0" err="1"/>
              <a:t>제네릭등을</a:t>
            </a:r>
            <a:r>
              <a:rPr lang="ko-KR" altLang="en-US" dirty="0"/>
              <a:t> 사용한 결과물 </a:t>
            </a:r>
            <a:r>
              <a:rPr lang="en-US" altLang="ko-KR" dirty="0"/>
              <a:t>– </a:t>
            </a:r>
            <a:r>
              <a:rPr lang="ko-KR" altLang="en-US" dirty="0" err="1"/>
              <a:t>구상중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8471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94FB4-5B4C-6FD1-304F-C483F369D9A4}"/>
              </a:ext>
            </a:extLst>
          </p:cNvPr>
          <p:cNvSpPr txBox="1"/>
          <p:nvPr/>
        </p:nvSpPr>
        <p:spPr>
          <a:xfrm>
            <a:off x="729574" y="428018"/>
            <a:ext cx="885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11~12 </a:t>
            </a:r>
            <a:r>
              <a:rPr lang="ko-KR" altLang="en-US" dirty="0"/>
              <a:t>주차 </a:t>
            </a:r>
            <a:r>
              <a:rPr lang="en-US" altLang="ko-KR" dirty="0"/>
              <a:t>:  C# </a:t>
            </a:r>
            <a:r>
              <a:rPr lang="ko-KR" altLang="en-US" dirty="0"/>
              <a:t>심화 </a:t>
            </a:r>
            <a:r>
              <a:rPr lang="en-US" altLang="ko-KR" dirty="0"/>
              <a:t>– 2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비동기 프로그래밍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Async, await </a:t>
            </a:r>
            <a:r>
              <a:rPr lang="ko-KR" altLang="en-US" dirty="0"/>
              <a:t>사용 </a:t>
            </a:r>
            <a:r>
              <a:rPr lang="en-US" altLang="ko-KR" dirty="0"/>
              <a:t>: Time</a:t>
            </a:r>
            <a:r>
              <a:rPr lang="ko-KR" altLang="en-US" dirty="0"/>
              <a:t>을 사용한 실습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LINQ </a:t>
            </a:r>
            <a:r>
              <a:rPr lang="ko-KR" altLang="en-US" dirty="0"/>
              <a:t>문법에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Delegate (</a:t>
            </a:r>
            <a:r>
              <a:rPr lang="ko-KR" altLang="en-US" dirty="0"/>
              <a:t>대리자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리플렉션에</a:t>
            </a:r>
            <a:r>
              <a:rPr lang="ko-KR" altLang="en-US" dirty="0"/>
              <a:t> 대한 이해 </a:t>
            </a:r>
            <a:r>
              <a:rPr lang="en-US" altLang="ko-KR" dirty="0"/>
              <a:t>, </a:t>
            </a:r>
            <a:r>
              <a:rPr lang="ko-KR" altLang="en-US" dirty="0"/>
              <a:t>실습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en-US" altLang="ko-KR" dirty="0" err="1"/>
              <a:t>StopWatch</a:t>
            </a:r>
            <a:r>
              <a:rPr lang="en-US" altLang="ko-KR" dirty="0"/>
              <a:t> </a:t>
            </a:r>
            <a:r>
              <a:rPr lang="ko-KR" altLang="en-US" dirty="0"/>
              <a:t>타이머를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유한 상태기계를 </a:t>
            </a:r>
            <a:r>
              <a:rPr lang="en-US" altLang="ko-KR" dirty="0"/>
              <a:t>FSM</a:t>
            </a:r>
            <a:r>
              <a:rPr lang="ko-KR" altLang="en-US" dirty="0"/>
              <a:t>과</a:t>
            </a:r>
            <a:r>
              <a:rPr lang="en-US" altLang="ko-KR" dirty="0"/>
              <a:t>, Class </a:t>
            </a:r>
            <a:r>
              <a:rPr lang="ko-KR" altLang="en-US" dirty="0"/>
              <a:t>상속으로 만들어본다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3245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335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프로그래밍 C# 기초  교육 과정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1426</dc:creator>
  <cp:lastModifiedBy>1426</cp:lastModifiedBy>
  <cp:revision>80</cp:revision>
  <dcterms:created xsi:type="dcterms:W3CDTF">2024-05-03T05:03:08Z</dcterms:created>
  <dcterms:modified xsi:type="dcterms:W3CDTF">2024-05-03T05:57:48Z</dcterms:modified>
</cp:coreProperties>
</file>