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A40960-D0DB-9CAF-97EA-5E1D1664B6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FDB6081-DB43-3166-A1BD-E87045A0A8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F673A9-06FA-5DC9-461F-A591E0EC2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91378-851A-4BC8-9751-965ED21FE064}" type="datetimeFigureOut">
              <a:rPr lang="ko-KR" altLang="en-US" smtClean="0"/>
              <a:t>2024-06-17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99C083-6428-91C4-0968-87D4E9A6D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67CB2A-DBCB-BD7C-29A7-4A04711E3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BC324-63F4-43EE-ADE6-D7D67AAC05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1311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E6C37F-DD42-85EC-0231-543F84871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F56627D-8205-42F4-2DD4-BB8B91A006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6CDB21-FB5D-E268-2240-DCFF34E66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91378-851A-4BC8-9751-965ED21FE064}" type="datetimeFigureOut">
              <a:rPr lang="ko-KR" altLang="en-US" smtClean="0"/>
              <a:t>2024-06-17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E6E5A5-E9D6-AAC8-3654-160C05ED8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9A53FB-9BD8-71AC-5B7A-208BBF2DD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BC324-63F4-43EE-ADE6-D7D67AAC05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8975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F5B8611-BCB9-DF66-5251-0BBB8D3F0B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8D70B5F-42AA-FE3D-3C16-3C3DA97E90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050CAC-DDE7-2089-B454-E81B7F395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91378-851A-4BC8-9751-965ED21FE064}" type="datetimeFigureOut">
              <a:rPr lang="ko-KR" altLang="en-US" smtClean="0"/>
              <a:t>2024-06-17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A843C8-5D28-10A9-8C25-7F5078F28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F9DF2E-4B20-8B10-AF9B-41011E0E3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BC324-63F4-43EE-ADE6-D7D67AAC05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7632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E42BC4-266F-B656-681A-468826FF4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12B660-F061-807C-3230-46CD4B7FD9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A786DC-4B0C-65C5-99C6-1715816CA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91378-851A-4BC8-9751-965ED21FE064}" type="datetimeFigureOut">
              <a:rPr lang="ko-KR" altLang="en-US" smtClean="0"/>
              <a:t>2024-06-17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326DE2-5588-3DED-4C86-B82317C2F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86370A-796E-FEFB-9D36-1072F4A6C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BC324-63F4-43EE-ADE6-D7D67AAC05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8628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73466C-804E-9F16-55ED-30A2F3E2F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F8640E-B50F-38A5-73BB-4A3631390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77B0F9-EC5D-195C-A547-48542BE13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91378-851A-4BC8-9751-965ED21FE064}" type="datetimeFigureOut">
              <a:rPr lang="ko-KR" altLang="en-US" smtClean="0"/>
              <a:t>2024-06-17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CE13B4-F39F-96E6-3CB6-C87EBD2FB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95B32D-D782-A2DA-5969-812F409E2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BC324-63F4-43EE-ADE6-D7D67AAC05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2049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0FABF8-A8C5-A32A-E8D4-265972DA5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541C2C-7020-9B8F-E9CB-1ADC38D03A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E9A8F0-40AC-87F7-532A-978BE55B96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7EA7733-DD05-78D0-426B-766B19704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91378-851A-4BC8-9751-965ED21FE064}" type="datetimeFigureOut">
              <a:rPr lang="ko-KR" altLang="en-US" smtClean="0"/>
              <a:t>2024-06-17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7EB045E-2660-122D-19AF-83C824E3B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CC3627-DB18-D52D-8816-9B6E2AC70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BC324-63F4-43EE-ADE6-D7D67AAC05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5302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9EC2D4-FA59-BC96-6A2C-0834BC1B6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BEF3A26-4155-3F73-0844-5F94A3C846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ADA7010-AA62-83BE-B8EA-B8A42ACAB6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09C71AD-5360-F1BA-F939-CF2F54CD49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49B3329-8E89-3CA7-3D3B-77DBD0BEED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B59F057-0AD4-0E7A-7911-FB9D6E791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91378-851A-4BC8-9751-965ED21FE064}" type="datetimeFigureOut">
              <a:rPr lang="ko-KR" altLang="en-US" smtClean="0"/>
              <a:t>2024-06-17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469958C-3BC4-55AE-8924-0E7DEC495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9ACBF5D-A181-6377-EE30-AEB855EB3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BC324-63F4-43EE-ADE6-D7D67AAC05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0669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716CB7-83C5-D13E-C758-1DA2BC746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DBA3981-E9BD-3655-146D-37146EFCA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91378-851A-4BC8-9751-965ED21FE064}" type="datetimeFigureOut">
              <a:rPr lang="ko-KR" altLang="en-US" smtClean="0"/>
              <a:t>2024-06-17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AAE1A3B-4DF6-4630-AAE7-DD91CA28B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DA54020-7A49-28AC-D07B-BE9D3706D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BC324-63F4-43EE-ADE6-D7D67AAC05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496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8A5F507-EA33-8282-4C54-8BCB4C356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91378-851A-4BC8-9751-965ED21FE064}" type="datetimeFigureOut">
              <a:rPr lang="ko-KR" altLang="en-US" smtClean="0"/>
              <a:t>2024-06-17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F6FF05C-3036-9BE2-A054-2EB5949AE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24A3E6A-67ED-30D9-487E-073E310E1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BC324-63F4-43EE-ADE6-D7D67AAC05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5188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248BFD-D2AE-798B-FDAF-99A3F649E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C4AD22-A289-67D8-1F8F-4D5060D9CD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71B3D90-9CF3-24FE-EF99-9F1B3F6C7C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F8CEBA0-A893-EA6E-9F6A-D073E9D0D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91378-851A-4BC8-9751-965ED21FE064}" type="datetimeFigureOut">
              <a:rPr lang="ko-KR" altLang="en-US" smtClean="0"/>
              <a:t>2024-06-17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D196E89-214A-5ABA-877F-8C7E39D0A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416B582-28D5-ACDB-E97F-15D1E91AD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BC324-63F4-43EE-ADE6-D7D67AAC05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4586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449175-45E6-FA02-7791-E991D1481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E90CD0C-BAEB-1EFA-D810-A17F42508E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5470AA0-F51B-3E2F-A9F7-82B7282769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DEFD355-ADB4-29B7-F700-D0E7B95D7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91378-851A-4BC8-9751-965ED21FE064}" type="datetimeFigureOut">
              <a:rPr lang="ko-KR" altLang="en-US" smtClean="0"/>
              <a:t>2024-06-17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C6E2FAC-0AF6-9DB7-2A68-A40981E50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FF9F88-8B45-EEAA-35E4-B61E1E1A9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BC324-63F4-43EE-ADE6-D7D67AAC05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5014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1A55C22-1BF4-0BE6-053A-90E7C6E50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19EA0E-4DB0-57EE-36CE-759BFC4C3F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D5E2B7-A439-7959-2E8A-2811757BAB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AA91378-851A-4BC8-9751-965ED21FE064}" type="datetimeFigureOut">
              <a:rPr lang="ko-KR" altLang="en-US" smtClean="0"/>
              <a:t>2024-06-17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79BC96-9304-31E5-0DDE-5FCAA0A405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C63003-C7B2-6DAF-5E69-CAF75822A3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DABC324-63F4-43EE-ADE6-D7D67AAC05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1384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B0DB2D-80F2-AD58-9F66-C5F33C135B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프로그래밍 </a:t>
            </a:r>
            <a:r>
              <a:rPr lang="en-US" altLang="ko-KR" dirty="0"/>
              <a:t>C# </a:t>
            </a:r>
            <a:r>
              <a:rPr lang="ko-KR" altLang="en-US" dirty="0"/>
              <a:t>기초 </a:t>
            </a:r>
            <a:br>
              <a:rPr lang="en-US" altLang="ko-KR" dirty="0"/>
            </a:br>
            <a:r>
              <a:rPr lang="ko-KR" altLang="en-US" dirty="0"/>
              <a:t>교육 과정</a:t>
            </a:r>
          </a:p>
        </p:txBody>
      </p:sp>
    </p:spTree>
    <p:extLst>
      <p:ext uri="{BB962C8B-B14F-4D97-AF65-F5344CB8AC3E}">
        <p14:creationId xmlns:p14="http://schemas.microsoft.com/office/powerpoint/2010/main" val="1157415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168079E-E760-80CE-9E3B-FDC827EA6D08}"/>
              </a:ext>
            </a:extLst>
          </p:cNvPr>
          <p:cNvSpPr txBox="1"/>
          <p:nvPr/>
        </p:nvSpPr>
        <p:spPr>
          <a:xfrm>
            <a:off x="1215957" y="544749"/>
            <a:ext cx="885217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주차 </a:t>
            </a:r>
            <a:r>
              <a:rPr lang="en-US" altLang="ko-KR" dirty="0"/>
              <a:t>: </a:t>
            </a:r>
            <a:r>
              <a:rPr lang="ko-KR" altLang="en-US" dirty="0"/>
              <a:t>프로그래밍 </a:t>
            </a:r>
            <a:r>
              <a:rPr lang="ko-KR" altLang="en-US" dirty="0" err="1"/>
              <a:t>언어란</a:t>
            </a:r>
            <a:r>
              <a:rPr lang="ko-KR" altLang="en-US" dirty="0"/>
              <a:t> 무엇인가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컴퓨터에 대한 이해 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프로그래밍 구동 원리 이해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프로그래밍 된 코드</a:t>
            </a:r>
            <a:r>
              <a:rPr lang="en-US" altLang="ko-KR" dirty="0"/>
              <a:t>( </a:t>
            </a:r>
            <a:r>
              <a:rPr lang="ko-KR" altLang="en-US" dirty="0"/>
              <a:t>이하 코드 </a:t>
            </a:r>
            <a:r>
              <a:rPr lang="en-US" altLang="ko-KR" dirty="0"/>
              <a:t>)</a:t>
            </a:r>
            <a:r>
              <a:rPr lang="ko-KR" altLang="en-US" dirty="0"/>
              <a:t>가 실행되기까지의 과정 이해 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코드 작성 프로그램 설치 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“Hello world” </a:t>
            </a:r>
            <a:r>
              <a:rPr lang="ko-KR" altLang="en-US" dirty="0"/>
              <a:t>출력 실행 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코드 구성에 대한 관찰 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r>
              <a:rPr lang="ko-KR" altLang="en-US" dirty="0"/>
              <a:t>과제 </a:t>
            </a:r>
            <a:r>
              <a:rPr lang="en-US" altLang="ko-KR" dirty="0"/>
              <a:t>:  </a:t>
            </a:r>
            <a:r>
              <a:rPr lang="ko-KR" altLang="en-US" dirty="0"/>
              <a:t>원하는 문장 출력하기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0ED7BF-B7DC-2CCB-C3C9-F18141780C4C}"/>
              </a:ext>
            </a:extLst>
          </p:cNvPr>
          <p:cNvSpPr txBox="1"/>
          <p:nvPr/>
        </p:nvSpPr>
        <p:spPr>
          <a:xfrm>
            <a:off x="1215957" y="3842426"/>
            <a:ext cx="885217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2~3 </a:t>
            </a:r>
            <a:r>
              <a:rPr lang="ko-KR" altLang="en-US" dirty="0"/>
              <a:t>주차 </a:t>
            </a:r>
            <a:r>
              <a:rPr lang="en-US" altLang="ko-KR" dirty="0"/>
              <a:t>: C#</a:t>
            </a:r>
            <a:r>
              <a:rPr lang="ko-KR" altLang="en-US" dirty="0"/>
              <a:t>언어 기초 </a:t>
            </a:r>
            <a:r>
              <a:rPr lang="en-US" altLang="ko-KR" dirty="0"/>
              <a:t>1 </a:t>
            </a:r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자료형 설명</a:t>
            </a:r>
            <a:r>
              <a:rPr lang="en-US" altLang="ko-KR" dirty="0"/>
              <a:t>, null</a:t>
            </a:r>
            <a:r>
              <a:rPr lang="ko-KR" altLang="en-US" dirty="0"/>
              <a:t> 설명 </a:t>
            </a:r>
            <a:r>
              <a:rPr lang="en-US" altLang="ko-KR" dirty="0"/>
              <a:t>, Enum </a:t>
            </a:r>
            <a:r>
              <a:rPr lang="ko-KR" altLang="en-US" dirty="0"/>
              <a:t>설명 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배열에 대한 이해 및 실습 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대입 </a:t>
            </a:r>
            <a:r>
              <a:rPr lang="en-US" altLang="ko-KR" dirty="0"/>
              <a:t>( = ) </a:t>
            </a:r>
            <a:r>
              <a:rPr lang="ko-KR" altLang="en-US" dirty="0"/>
              <a:t>의미</a:t>
            </a:r>
            <a:r>
              <a:rPr lang="en-US" altLang="ko-KR" dirty="0"/>
              <a:t>, ++, --  </a:t>
            </a:r>
            <a:r>
              <a:rPr lang="ko-KR" altLang="en-US" dirty="0"/>
              <a:t>일부 </a:t>
            </a:r>
            <a:r>
              <a:rPr lang="en-US" altLang="ko-KR" dirty="0"/>
              <a:t>Operator</a:t>
            </a:r>
            <a:r>
              <a:rPr lang="ko-KR" altLang="en-US" dirty="0"/>
              <a:t>에 대한 규칙 및 이해 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함수에 대한 이해 및 실습     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조건문 설명</a:t>
            </a:r>
            <a:r>
              <a:rPr lang="en-US" altLang="ko-KR" dirty="0"/>
              <a:t>, </a:t>
            </a:r>
            <a:r>
              <a:rPr lang="ko-KR" altLang="en-US" dirty="0"/>
              <a:t>실습 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err="1"/>
              <a:t>반복문</a:t>
            </a:r>
            <a:r>
              <a:rPr lang="ko-KR" altLang="en-US" dirty="0"/>
              <a:t> 설명</a:t>
            </a:r>
            <a:r>
              <a:rPr lang="en-US" altLang="ko-KR" dirty="0"/>
              <a:t>, </a:t>
            </a:r>
            <a:r>
              <a:rPr lang="ko-KR" altLang="en-US" dirty="0"/>
              <a:t>실습</a:t>
            </a:r>
            <a:r>
              <a:rPr lang="en-US" altLang="ko-KR" dirty="0"/>
              <a:t> ( </a:t>
            </a:r>
            <a:r>
              <a:rPr lang="ko-KR" altLang="en-US" dirty="0"/>
              <a:t>배열 사용 </a:t>
            </a:r>
            <a:r>
              <a:rPr lang="en-US" altLang="ko-KR" dirty="0"/>
              <a:t>)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r>
              <a:rPr lang="ko-KR" altLang="en-US" dirty="0"/>
              <a:t>과제 </a:t>
            </a:r>
            <a:r>
              <a:rPr lang="en-US" altLang="ko-KR" dirty="0"/>
              <a:t>: </a:t>
            </a:r>
            <a:r>
              <a:rPr lang="ko-KR" altLang="en-US" dirty="0"/>
              <a:t>별 그리기</a:t>
            </a:r>
            <a:r>
              <a:rPr lang="en-US" altLang="ko-KR" dirty="0"/>
              <a:t> , </a:t>
            </a:r>
            <a:r>
              <a:rPr lang="ko-KR" altLang="en-US" dirty="0"/>
              <a:t>사칙연산 </a:t>
            </a:r>
            <a:endParaRPr lang="en-US" altLang="ko-KR" dirty="0"/>
          </a:p>
          <a:p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4283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1451ED6-1391-F030-0F10-1B722B696F1E}"/>
              </a:ext>
            </a:extLst>
          </p:cNvPr>
          <p:cNvSpPr txBox="1"/>
          <p:nvPr/>
        </p:nvSpPr>
        <p:spPr>
          <a:xfrm>
            <a:off x="729574" y="428018"/>
            <a:ext cx="885217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 ~ 5 </a:t>
            </a:r>
            <a:r>
              <a:rPr lang="ko-KR" altLang="en-US" dirty="0"/>
              <a:t>주차 </a:t>
            </a:r>
            <a:r>
              <a:rPr lang="en-US" altLang="ko-KR" dirty="0"/>
              <a:t>: C#</a:t>
            </a:r>
            <a:r>
              <a:rPr lang="ko-KR" altLang="en-US" dirty="0"/>
              <a:t>언어 기초 </a:t>
            </a:r>
            <a:r>
              <a:rPr lang="en-US" altLang="ko-KR" dirty="0"/>
              <a:t>2 </a:t>
            </a:r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err="1"/>
              <a:t>값타입</a:t>
            </a:r>
            <a:r>
              <a:rPr lang="en-US" altLang="ko-KR" dirty="0"/>
              <a:t>, </a:t>
            </a:r>
            <a:r>
              <a:rPr lang="ko-KR" altLang="en-US" dirty="0"/>
              <a:t>참조타입 설명 </a:t>
            </a:r>
            <a:r>
              <a:rPr lang="en-US" altLang="ko-KR" dirty="0"/>
              <a:t>: new</a:t>
            </a:r>
            <a:r>
              <a:rPr lang="ko-KR" altLang="en-US" dirty="0"/>
              <a:t>가 나오게 됨 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Class , Struct </a:t>
            </a:r>
            <a:r>
              <a:rPr lang="ko-KR" altLang="en-US" dirty="0"/>
              <a:t>설명 및 실습 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자료구조 설명</a:t>
            </a:r>
            <a:r>
              <a:rPr lang="en-US" altLang="ko-KR" dirty="0"/>
              <a:t>, </a:t>
            </a:r>
            <a:r>
              <a:rPr lang="ko-KR" altLang="en-US" dirty="0"/>
              <a:t>실습 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사용자 함수 만들어 사용하기  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r>
              <a:rPr lang="ko-KR" altLang="en-US" dirty="0"/>
              <a:t>과제 </a:t>
            </a:r>
            <a:r>
              <a:rPr lang="en-US" altLang="ko-KR" dirty="0"/>
              <a:t>: </a:t>
            </a:r>
            <a:r>
              <a:rPr lang="ko-KR" altLang="en-US" dirty="0"/>
              <a:t>자료구조 </a:t>
            </a:r>
            <a:r>
              <a:rPr lang="ko-KR" altLang="en-US" dirty="0" err="1"/>
              <a:t>반복문</a:t>
            </a:r>
            <a:r>
              <a:rPr lang="en-US" altLang="ko-KR" dirty="0"/>
              <a:t>,  </a:t>
            </a:r>
            <a:r>
              <a:rPr lang="ko-KR" altLang="en-US" dirty="0"/>
              <a:t>중간값 변경</a:t>
            </a:r>
            <a:r>
              <a:rPr lang="en-US" altLang="ko-KR" dirty="0"/>
              <a:t> </a:t>
            </a:r>
            <a:r>
              <a:rPr lang="ko-KR" altLang="en-US" dirty="0"/>
              <a:t>및 </a:t>
            </a:r>
            <a:r>
              <a:rPr lang="en-US" altLang="ko-KR" dirty="0"/>
              <a:t>SWAP</a:t>
            </a:r>
          </a:p>
          <a:p>
            <a:r>
              <a:rPr lang="en-US" altLang="ko-KR" dirty="0"/>
              <a:t>, </a:t>
            </a:r>
            <a:r>
              <a:rPr lang="ko-KR" altLang="en-US" dirty="0"/>
              <a:t>자료구조 내부에서 규칙에 맞는 연산 </a:t>
            </a:r>
            <a:r>
              <a:rPr lang="en-US" altLang="ko-KR" dirty="0"/>
              <a:t>( N</a:t>
            </a:r>
            <a:r>
              <a:rPr lang="ko-KR" altLang="en-US" dirty="0" err="1"/>
              <a:t>번쨰</a:t>
            </a:r>
            <a:r>
              <a:rPr lang="en-US" altLang="ko-KR" dirty="0"/>
              <a:t>, X </a:t>
            </a:r>
            <a:r>
              <a:rPr lang="ko-KR" altLang="en-US" dirty="0" err="1"/>
              <a:t>번재의</a:t>
            </a:r>
            <a:r>
              <a:rPr lang="ko-KR" altLang="en-US" dirty="0"/>
              <a:t> 합 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048ECA-4D38-0A22-2526-086A41B44736}"/>
              </a:ext>
            </a:extLst>
          </p:cNvPr>
          <p:cNvSpPr txBox="1"/>
          <p:nvPr/>
        </p:nvSpPr>
        <p:spPr>
          <a:xfrm>
            <a:off x="729574" y="3429000"/>
            <a:ext cx="885217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6 </a:t>
            </a:r>
            <a:r>
              <a:rPr lang="ko-KR" altLang="en-US" dirty="0"/>
              <a:t>주차 </a:t>
            </a:r>
            <a:r>
              <a:rPr lang="en-US" altLang="ko-KR" dirty="0"/>
              <a:t>: C#</a:t>
            </a:r>
            <a:r>
              <a:rPr lang="ko-KR" altLang="en-US" dirty="0"/>
              <a:t>언어 기초 </a:t>
            </a:r>
            <a:r>
              <a:rPr lang="en-US" altLang="ko-KR" dirty="0"/>
              <a:t>3 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인벤토리를 만들어서 집어 넣고 </a:t>
            </a:r>
            <a:r>
              <a:rPr lang="ko-KR" altLang="en-US" dirty="0" err="1"/>
              <a:t>꺼내고를</a:t>
            </a:r>
            <a:r>
              <a:rPr lang="ko-KR" altLang="en-US" dirty="0"/>
              <a:t> 하는 간단한 </a:t>
            </a:r>
            <a:r>
              <a:rPr lang="ko-KR" altLang="en-US" dirty="0" err="1"/>
              <a:t>프로그램밍을</a:t>
            </a:r>
            <a:r>
              <a:rPr lang="ko-KR" altLang="en-US" dirty="0"/>
              <a:t> 진행한다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Class</a:t>
            </a:r>
            <a:r>
              <a:rPr lang="ko-KR" altLang="en-US" dirty="0"/>
              <a:t>를 잘 활용하는가</a:t>
            </a:r>
            <a:r>
              <a:rPr lang="en-US" altLang="ko-KR" dirty="0"/>
              <a:t>, </a:t>
            </a:r>
            <a:r>
              <a:rPr lang="ko-KR" altLang="en-US" dirty="0"/>
              <a:t>함수를 잘 </a:t>
            </a:r>
            <a:r>
              <a:rPr lang="ko-KR" altLang="en-US" dirty="0" err="1"/>
              <a:t>만드는가에대한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r>
              <a:rPr lang="ko-KR" altLang="en-US" dirty="0"/>
              <a:t>차 복습 진행과정 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r>
              <a:rPr lang="ko-KR" altLang="en-US" dirty="0"/>
              <a:t>과제 </a:t>
            </a:r>
            <a:r>
              <a:rPr lang="en-US" altLang="ko-KR" dirty="0"/>
              <a:t>: </a:t>
            </a:r>
            <a:r>
              <a:rPr lang="ko-KR" altLang="en-US" dirty="0"/>
              <a:t>인벤토리 만들기 </a:t>
            </a:r>
          </a:p>
        </p:txBody>
      </p:sp>
    </p:spTree>
    <p:extLst>
      <p:ext uri="{BB962C8B-B14F-4D97-AF65-F5344CB8AC3E}">
        <p14:creationId xmlns:p14="http://schemas.microsoft.com/office/powerpoint/2010/main" val="971305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A4C91F6-C727-1D80-AAE9-84627A29D360}"/>
              </a:ext>
            </a:extLst>
          </p:cNvPr>
          <p:cNvSpPr txBox="1"/>
          <p:nvPr/>
        </p:nvSpPr>
        <p:spPr>
          <a:xfrm>
            <a:off x="729574" y="428018"/>
            <a:ext cx="885217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7 - 10 </a:t>
            </a:r>
            <a:r>
              <a:rPr lang="ko-KR" altLang="en-US" dirty="0"/>
              <a:t>주차 </a:t>
            </a:r>
            <a:r>
              <a:rPr lang="en-US" altLang="ko-KR" dirty="0"/>
              <a:t>:  C# </a:t>
            </a:r>
            <a:r>
              <a:rPr lang="ko-KR" altLang="en-US" dirty="0"/>
              <a:t>심화 </a:t>
            </a:r>
            <a:r>
              <a:rPr lang="en-US" altLang="ko-KR" dirty="0"/>
              <a:t>– 1 </a:t>
            </a:r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Class </a:t>
            </a:r>
            <a:r>
              <a:rPr lang="ko-KR" altLang="en-US" dirty="0"/>
              <a:t>상속</a:t>
            </a:r>
            <a:r>
              <a:rPr lang="en-US" altLang="ko-KR" dirty="0"/>
              <a:t>,  </a:t>
            </a:r>
            <a:r>
              <a:rPr lang="ko-KR" altLang="en-US" dirty="0"/>
              <a:t>변수</a:t>
            </a:r>
            <a:r>
              <a:rPr lang="en-US" altLang="ko-KR" dirty="0"/>
              <a:t>,</a:t>
            </a:r>
            <a:r>
              <a:rPr lang="ko-KR" altLang="en-US" dirty="0"/>
              <a:t>함수 상속에 대한 개념 파악 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private,</a:t>
            </a:r>
            <a:r>
              <a:rPr lang="ko-KR" altLang="en-US" dirty="0"/>
              <a:t> </a:t>
            </a:r>
            <a:r>
              <a:rPr lang="en-US" altLang="ko-KR" dirty="0"/>
              <a:t>public, protected </a:t>
            </a:r>
            <a:r>
              <a:rPr lang="ko-KR" altLang="en-US" dirty="0"/>
              <a:t>접근제한자에 대한 이해 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Virtual , Override , Operator </a:t>
            </a:r>
            <a:r>
              <a:rPr lang="ko-KR" altLang="en-US" dirty="0"/>
              <a:t>에 대한 이해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Abstract </a:t>
            </a:r>
            <a:r>
              <a:rPr lang="ko-KR" altLang="en-US" dirty="0"/>
              <a:t>클래스 이해 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err="1"/>
              <a:t>형변환</a:t>
            </a:r>
            <a:r>
              <a:rPr lang="en-US" altLang="ko-KR" dirty="0"/>
              <a:t>, Generic T </a:t>
            </a:r>
            <a:r>
              <a:rPr lang="ko-KR" altLang="en-US" dirty="0"/>
              <a:t>의 활용 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인터페이스의 이해 및 활용 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r>
              <a:rPr lang="ko-KR" altLang="en-US" dirty="0"/>
              <a:t>과제 </a:t>
            </a:r>
            <a:r>
              <a:rPr lang="en-US" altLang="ko-KR" dirty="0"/>
              <a:t>– </a:t>
            </a:r>
            <a:r>
              <a:rPr lang="ko-KR" altLang="en-US" dirty="0"/>
              <a:t>상속한 클래스 함수 사용 </a:t>
            </a:r>
            <a:r>
              <a:rPr lang="en-US" altLang="ko-KR" dirty="0"/>
              <a:t>, </a:t>
            </a:r>
            <a:r>
              <a:rPr lang="ko-KR" altLang="en-US" dirty="0"/>
              <a:t>자료 구조에 몰아 담기 </a:t>
            </a:r>
            <a:endParaRPr lang="en-US" altLang="ko-KR" dirty="0"/>
          </a:p>
          <a:p>
            <a:r>
              <a:rPr lang="en-US" altLang="ko-KR" dirty="0"/>
              <a:t>         </a:t>
            </a:r>
            <a:r>
              <a:rPr lang="ko-KR" altLang="en-US" dirty="0"/>
              <a:t>제네릭 </a:t>
            </a:r>
            <a:r>
              <a:rPr lang="en-US" altLang="ko-KR" dirty="0"/>
              <a:t>T </a:t>
            </a:r>
            <a:r>
              <a:rPr lang="ko-KR" altLang="en-US" dirty="0"/>
              <a:t>를 활용한 구조 설계 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중간평가 </a:t>
            </a:r>
            <a:r>
              <a:rPr lang="en-US" altLang="ko-KR" dirty="0"/>
              <a:t>: </a:t>
            </a:r>
            <a:r>
              <a:rPr lang="ko-KR" altLang="en-US" dirty="0"/>
              <a:t> 심화과정에서 나온 상속</a:t>
            </a:r>
            <a:r>
              <a:rPr lang="en-US" altLang="ko-KR" dirty="0"/>
              <a:t>, </a:t>
            </a:r>
            <a:r>
              <a:rPr lang="ko-KR" altLang="en-US" dirty="0" err="1"/>
              <a:t>제네릭등을</a:t>
            </a:r>
            <a:r>
              <a:rPr lang="ko-KR" altLang="en-US" dirty="0"/>
              <a:t> 사용한 결과물 </a:t>
            </a:r>
            <a:r>
              <a:rPr lang="en-US" altLang="ko-KR" dirty="0"/>
              <a:t>– </a:t>
            </a:r>
            <a:r>
              <a:rPr lang="ko-KR" altLang="en-US" dirty="0" err="1"/>
              <a:t>구상중</a:t>
            </a:r>
            <a:r>
              <a:rPr lang="ko-KR" altLang="en-US" dirty="0"/>
              <a:t>  </a:t>
            </a:r>
            <a:endParaRPr lang="en-US" altLang="ko-KR" dirty="0"/>
          </a:p>
          <a:p>
            <a:r>
              <a:rPr lang="en-US" altLang="ko-KR" dirty="0"/>
              <a:t>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984717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0D94FB4-5B4C-6FD1-304F-C483F369D9A4}"/>
              </a:ext>
            </a:extLst>
          </p:cNvPr>
          <p:cNvSpPr txBox="1"/>
          <p:nvPr/>
        </p:nvSpPr>
        <p:spPr>
          <a:xfrm>
            <a:off x="729574" y="428018"/>
            <a:ext cx="885217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11~12 </a:t>
            </a:r>
            <a:r>
              <a:rPr lang="ko-KR" altLang="en-US" dirty="0"/>
              <a:t>주차 </a:t>
            </a:r>
            <a:r>
              <a:rPr lang="en-US" altLang="ko-KR" dirty="0"/>
              <a:t>:  C# </a:t>
            </a:r>
            <a:r>
              <a:rPr lang="ko-KR" altLang="en-US" dirty="0"/>
              <a:t>심화 </a:t>
            </a:r>
            <a:r>
              <a:rPr lang="en-US" altLang="ko-KR" dirty="0"/>
              <a:t>– 2 </a:t>
            </a:r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비동기 프로그래밍 이해 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Async, await </a:t>
            </a:r>
            <a:r>
              <a:rPr lang="ko-KR" altLang="en-US" dirty="0"/>
              <a:t>사용 </a:t>
            </a:r>
            <a:r>
              <a:rPr lang="en-US" altLang="ko-KR" dirty="0"/>
              <a:t>: Time</a:t>
            </a:r>
            <a:r>
              <a:rPr lang="ko-KR" altLang="en-US" dirty="0"/>
              <a:t>을 사용한 실습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LINQ </a:t>
            </a:r>
            <a:r>
              <a:rPr lang="ko-KR" altLang="en-US" dirty="0"/>
              <a:t>문법에 대한 이해 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Delegate (</a:t>
            </a:r>
            <a:r>
              <a:rPr lang="ko-KR" altLang="en-US" dirty="0"/>
              <a:t>대리자</a:t>
            </a:r>
            <a:r>
              <a:rPr lang="en-US" altLang="ko-KR" dirty="0"/>
              <a:t>) </a:t>
            </a:r>
            <a:r>
              <a:rPr lang="ko-KR" altLang="en-US" dirty="0"/>
              <a:t>사용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err="1"/>
              <a:t>리플렉션에</a:t>
            </a:r>
            <a:r>
              <a:rPr lang="ko-KR" altLang="en-US" dirty="0"/>
              <a:t> 대한 이해 </a:t>
            </a:r>
            <a:r>
              <a:rPr lang="en-US" altLang="ko-KR" dirty="0"/>
              <a:t>, </a:t>
            </a:r>
            <a:r>
              <a:rPr lang="ko-KR" altLang="en-US" dirty="0"/>
              <a:t>실습 </a:t>
            </a:r>
            <a:endParaRPr lang="en-US" altLang="ko-KR" dirty="0"/>
          </a:p>
          <a:p>
            <a:r>
              <a:rPr lang="ko-KR" altLang="en-US" dirty="0"/>
              <a:t> 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r>
              <a:rPr lang="ko-KR" altLang="en-US" dirty="0"/>
              <a:t>과제 </a:t>
            </a:r>
            <a:r>
              <a:rPr lang="en-US" altLang="ko-KR" dirty="0"/>
              <a:t>– </a:t>
            </a:r>
            <a:r>
              <a:rPr lang="ko-KR" altLang="en-US" dirty="0"/>
              <a:t>타이머를 구현한다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과제 </a:t>
            </a:r>
            <a:r>
              <a:rPr lang="en-US" altLang="ko-KR" dirty="0"/>
              <a:t>– </a:t>
            </a:r>
            <a:r>
              <a:rPr lang="ko-KR" altLang="en-US" dirty="0"/>
              <a:t>유한 상태기계를 </a:t>
            </a:r>
            <a:r>
              <a:rPr lang="en-US" altLang="ko-KR" dirty="0"/>
              <a:t>FSM</a:t>
            </a:r>
            <a:r>
              <a:rPr lang="ko-KR" altLang="en-US" dirty="0"/>
              <a:t>과</a:t>
            </a:r>
            <a:r>
              <a:rPr lang="en-US" altLang="ko-KR" dirty="0"/>
              <a:t>, Class </a:t>
            </a:r>
            <a:r>
              <a:rPr lang="ko-KR" altLang="en-US" dirty="0"/>
              <a:t>상속으로 만들어본다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932459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11898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332</Words>
  <Application>Microsoft Office PowerPoint</Application>
  <PresentationFormat>와이드스크린</PresentationFormat>
  <Paragraphs>65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맑은 고딕</vt:lpstr>
      <vt:lpstr>Arial</vt:lpstr>
      <vt:lpstr>Wingdings</vt:lpstr>
      <vt:lpstr>Office 테마</vt:lpstr>
      <vt:lpstr>프로그래밍 C# 기초  교육 과정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1426</dc:creator>
  <cp:lastModifiedBy>1426</cp:lastModifiedBy>
  <cp:revision>83</cp:revision>
  <dcterms:created xsi:type="dcterms:W3CDTF">2024-05-03T05:03:08Z</dcterms:created>
  <dcterms:modified xsi:type="dcterms:W3CDTF">2024-06-17T02:42:04Z</dcterms:modified>
</cp:coreProperties>
</file>