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0FA6F-0E86-8272-31E9-3A297CCF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BB83F-C2F8-31BF-1271-53D4E68A1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AE926-C638-FB3A-CA2E-8573DC9F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72C4-97BF-8BBA-9346-8718851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FCB25-673D-39F6-2602-3DEA8FEF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7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02FCA-CE62-1881-2AC3-EE868388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34E9C4-D165-AFF7-8DA1-90D90A70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B4FF9-124F-247A-628A-DB99171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59E00-90E8-654A-E7A1-620DFE44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8A709-DECF-6F06-D367-4A11D6A0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8737C-30B1-ADB4-2AAF-EBDF3D07C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E8E0B-B673-8F3D-C2AA-134F3A08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379E8-1B73-B32E-D069-88B6166D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200BA-566A-83C3-2996-66523A19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3A97A-2919-59D5-1FA2-4BFE7368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ED12-860C-A174-7BB7-058671C2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E976A-A37E-1BAF-CCEB-07D80F7C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6DD72-C8D3-B7D8-A254-0AFB261D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81F68-C930-DF3F-A3D6-BAEFF53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2C0B3-6B0C-2B8E-8B6A-0769972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CEF33-D293-7C3A-F887-FBA6AC2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DA009-C619-6DC8-7827-8C6685B7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5C14-8AF0-44E8-B055-B68281C7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4745C-954A-7A7D-108B-3518116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DB747-5E49-E2FB-05CC-C42C97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EACB-F4F7-48C4-26CA-80285D3B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3576A-1B19-AB3A-028D-E5EA3B6D2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21EB4-C2F6-85EE-7192-B5BA032B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BF180-96F7-CB9A-63CC-F97A76C5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3CECB-F48C-76DA-96FC-255881C6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D8D7E-B87D-7E27-0D6E-498017A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8CC5-8241-27EB-10F8-730CF4B6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7CE37-91F9-880B-BF19-6C95FA12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E79B2-FD55-3260-4D21-EC1D559D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DFC2A-2021-894C-BDDB-92E24BB2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DDD2D-ED21-805A-7216-B0702789F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FE48E-A6A4-4636-3081-AC292AF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4A1D7-717F-3A5D-33D0-A2757C6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EF18A-BEB1-1FCB-B0FE-743A4DEF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F1297-EC1B-4E93-BC10-C0415670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C717B-DF88-57C8-76D8-0A41B61C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4745F2-5528-A2BF-6023-651AB8DC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38FA1-BF9C-E69E-9653-0C9FB72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E7D8AF-998D-D1CF-E581-371669E7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AE651-81E9-D607-FA12-B459E5B9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8DA251-9B26-1966-2B99-05A6FF1D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C0E3-27C9-B6A3-9CBB-9F895182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7B850-9230-5B74-6C11-B5ECC90F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04817-6D98-2576-B266-6693C994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6AA3B-09C7-C89F-A405-68FCBBD5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305C3-1528-A108-D874-C32314A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DFACB-007E-7B84-7507-1105E0E4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172C-B0D6-0B42-820D-20ED2F85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DD145-0663-AB82-A523-E4DA5BDA7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888D0-4E54-69B0-D50B-CA02CA8C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D072F-0BCB-0305-0D1F-261E9973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5BDF4-33C2-D1B5-C9D0-DD6DC24A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D1905-C095-326B-6645-575E3CC7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33A67-CE58-1C98-773C-8444AABE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52F2C-B3F3-E1EB-8B64-4FAF6866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5AAA5-CD07-EB3A-9C10-A38E64A27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6A147-B109-4A48-B738-EAB6C9E31425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61DEF-4AE6-8570-0086-676C7F2F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F94E6-C75D-F0CD-BFFA-D7A679E2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092C-FF52-C0D8-2B25-CE0588C8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21414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7296249-1432-E9AB-CACA-CFB61389513A}"/>
              </a:ext>
            </a:extLst>
          </p:cNvPr>
          <p:cNvSpPr/>
          <p:nvPr/>
        </p:nvSpPr>
        <p:spPr>
          <a:xfrm rot="2804960">
            <a:off x="2159541" y="369654"/>
            <a:ext cx="437745" cy="363814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93AA9B7B-06C0-05AB-B5DD-121058FA9941}"/>
              </a:ext>
            </a:extLst>
          </p:cNvPr>
          <p:cNvSpPr/>
          <p:nvPr/>
        </p:nvSpPr>
        <p:spPr>
          <a:xfrm rot="16200000">
            <a:off x="2159540" y="-456989"/>
            <a:ext cx="437745" cy="247976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0DD338CE-61CD-6D9C-FD5E-3B94BC16D743}"/>
              </a:ext>
            </a:extLst>
          </p:cNvPr>
          <p:cNvSpPr/>
          <p:nvPr/>
        </p:nvSpPr>
        <p:spPr>
          <a:xfrm rot="5400000">
            <a:off x="4782767" y="-456988"/>
            <a:ext cx="437745" cy="247976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-B</a:t>
            </a:r>
            <a:endParaRPr lang="ko-KR" altLang="en-US" dirty="0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55C7B7C4-32D1-CDE4-B05D-A8A5491D693F}"/>
              </a:ext>
            </a:extLst>
          </p:cNvPr>
          <p:cNvSpPr/>
          <p:nvPr/>
        </p:nvSpPr>
        <p:spPr>
          <a:xfrm rot="3687894">
            <a:off x="3419735" y="-801948"/>
            <a:ext cx="437745" cy="58714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A-B</a:t>
            </a:r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D6E369E9-00A9-5A06-F57D-44C82BB5E5B3}"/>
              </a:ext>
            </a:extLst>
          </p:cNvPr>
          <p:cNvSpPr/>
          <p:nvPr/>
        </p:nvSpPr>
        <p:spPr>
          <a:xfrm rot="390757" flipH="1">
            <a:off x="860386" y="716014"/>
            <a:ext cx="412824" cy="283557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A+B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B9810-3BF9-3E68-7158-5FFA4B5B1925}"/>
              </a:ext>
            </a:extLst>
          </p:cNvPr>
          <p:cNvSpPr txBox="1"/>
          <p:nvPr/>
        </p:nvSpPr>
        <p:spPr>
          <a:xfrm>
            <a:off x="4669277" y="2334638"/>
            <a:ext cx="6945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(Ax, Ay)       B = (Bx, By)</a:t>
            </a:r>
          </a:p>
          <a:p>
            <a:endParaRPr lang="en-US" altLang="ko-KR" dirty="0"/>
          </a:p>
          <a:p>
            <a:r>
              <a:rPr lang="en-US" altLang="ko-KR" dirty="0"/>
              <a:t>A + B = ( (Ax + Bx) , (Ay + By))</a:t>
            </a:r>
          </a:p>
          <a:p>
            <a:endParaRPr lang="en-US" altLang="ko-KR" dirty="0"/>
          </a:p>
          <a:p>
            <a:r>
              <a:rPr lang="en-US" altLang="ko-KR" dirty="0"/>
              <a:t>A - B  = ( (Ax - Bx) , (Ay - By))</a:t>
            </a:r>
          </a:p>
          <a:p>
            <a:endParaRPr lang="en-US" altLang="ko-KR" dirty="0"/>
          </a:p>
          <a:p>
            <a:r>
              <a:rPr lang="ko-KR" altLang="en-US" dirty="0"/>
              <a:t>교환법칙이 성립한다 </a:t>
            </a:r>
            <a:r>
              <a:rPr lang="en-US" altLang="ko-KR" dirty="0"/>
              <a:t> A + B = B + A</a:t>
            </a:r>
          </a:p>
          <a:p>
            <a:endParaRPr lang="en-US" altLang="ko-KR" dirty="0"/>
          </a:p>
          <a:p>
            <a:r>
              <a:rPr lang="ko-KR" altLang="en-US" dirty="0"/>
              <a:t>분배 법칙이 성립 </a:t>
            </a:r>
            <a:r>
              <a:rPr lang="en-US" altLang="ko-KR" dirty="0"/>
              <a:t>,</a:t>
            </a:r>
            <a:r>
              <a:rPr lang="ko-KR" altLang="en-US" dirty="0"/>
              <a:t>스칼라 곱셈이 성립한다 </a:t>
            </a:r>
            <a:r>
              <a:rPr lang="en-US" altLang="ko-KR" dirty="0"/>
              <a:t> 2(A + B) = 2A + 2B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1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6DB9810-3BF9-3E68-7158-5FFA4B5B1925}"/>
              </a:ext>
            </a:extLst>
          </p:cNvPr>
          <p:cNvSpPr txBox="1"/>
          <p:nvPr/>
        </p:nvSpPr>
        <p:spPr>
          <a:xfrm>
            <a:off x="541115" y="1468874"/>
            <a:ext cx="108110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벡터의 곱셈은 교환법칙이 성립하지 않는다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* B != B * A  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벡터의 곱셈은 나중에 내적이라는 표현으로 사용된다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벡터의 외적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 = A X B</a:t>
            </a:r>
          </a:p>
          <a:p>
            <a:endParaRPr lang="en-US" altLang="ko-KR" sz="2800" dirty="0"/>
          </a:p>
          <a:p>
            <a:r>
              <a:rPr lang="ko-KR" altLang="en-US" sz="2800" dirty="0"/>
              <a:t>두벡터의 연산을 통해 수직이 되는 벡터를 알아 낼 수 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7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545D8-7D5A-25B1-AD3D-468369E4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81"/>
            <a:ext cx="10515600" cy="59726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기억하고 </a:t>
            </a:r>
            <a:r>
              <a:rPr lang="ko-KR" altLang="en-US" dirty="0" err="1"/>
              <a:t>가야할</a:t>
            </a:r>
            <a:r>
              <a:rPr lang="ko-KR" altLang="en-US" dirty="0"/>
              <a:t> 용어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단위 </a:t>
            </a:r>
            <a:r>
              <a:rPr lang="en-US" altLang="ko-KR" dirty="0"/>
              <a:t>XX  :  </a:t>
            </a:r>
          </a:p>
          <a:p>
            <a:pPr marL="0" indent="0">
              <a:buNone/>
            </a:pPr>
            <a:r>
              <a:rPr lang="ko-KR" altLang="en-US" dirty="0"/>
              <a:t>계산이나 구분의 기초가 되는 일정한 기준으로 </a:t>
            </a:r>
            <a:r>
              <a:rPr lang="en-US" altLang="ko-KR" dirty="0"/>
              <a:t>1</a:t>
            </a:r>
            <a:r>
              <a:rPr lang="ko-KR" altLang="en-US" dirty="0"/>
              <a:t>이 기준이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법선 </a:t>
            </a:r>
            <a:r>
              <a:rPr lang="en-US" altLang="ko-KR" dirty="0"/>
              <a:t>:  </a:t>
            </a:r>
            <a:r>
              <a:rPr lang="ko-KR" altLang="en-US" dirty="0"/>
              <a:t>평면에서 수직으로 나오는 직선 </a:t>
            </a:r>
            <a:r>
              <a:rPr lang="en-US" altLang="ko-KR" dirty="0"/>
              <a:t>(Normal)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Look – </a:t>
            </a:r>
            <a:r>
              <a:rPr lang="ko-KR" altLang="en-US" dirty="0"/>
              <a:t>내가 현재 바라보는 방향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7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A87927-BA8C-EA67-4BC7-8225BCA70D03}"/>
              </a:ext>
            </a:extLst>
          </p:cNvPr>
          <p:cNvSpPr/>
          <p:nvPr/>
        </p:nvSpPr>
        <p:spPr>
          <a:xfrm>
            <a:off x="1449421" y="690664"/>
            <a:ext cx="8404698" cy="238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벡터의 회전 </a:t>
            </a:r>
          </a:p>
        </p:txBody>
      </p:sp>
    </p:spTree>
    <p:extLst>
      <p:ext uri="{BB962C8B-B14F-4D97-AF65-F5344CB8AC3E}">
        <p14:creationId xmlns:p14="http://schemas.microsoft.com/office/powerpoint/2010/main" val="187492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51E874-AD29-EE8D-E9F8-CAD72CB7E46D}"/>
              </a:ext>
            </a:extLst>
          </p:cNvPr>
          <p:cNvSpPr/>
          <p:nvPr/>
        </p:nvSpPr>
        <p:spPr>
          <a:xfrm>
            <a:off x="682305" y="696287"/>
            <a:ext cx="7354349" cy="44545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Scene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83B5D-7CC4-75DC-9323-9D7B4BAC1B78}"/>
              </a:ext>
            </a:extLst>
          </p:cNvPr>
          <p:cNvSpPr txBox="1"/>
          <p:nvPr/>
        </p:nvSpPr>
        <p:spPr>
          <a:xfrm>
            <a:off x="8372213" y="453006"/>
            <a:ext cx="3338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GameWorld</a:t>
            </a:r>
            <a:r>
              <a:rPr lang="ko-KR" altLang="en-US" dirty="0"/>
              <a:t>를 지칭하며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Editor </a:t>
            </a:r>
            <a:r>
              <a:rPr lang="ko-KR" altLang="en-US" dirty="0"/>
              <a:t>화면에서는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GameWorld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를 배치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6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51E874-AD29-EE8D-E9F8-CAD72CB7E46D}"/>
              </a:ext>
            </a:extLst>
          </p:cNvPr>
          <p:cNvSpPr/>
          <p:nvPr/>
        </p:nvSpPr>
        <p:spPr>
          <a:xfrm>
            <a:off x="1303090" y="671120"/>
            <a:ext cx="9110444" cy="52263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(SCENE)</a:t>
            </a:r>
            <a:r>
              <a:rPr lang="en-US" altLang="ko-KR" sz="2400" dirty="0" err="1"/>
              <a:t>GameWorld</a:t>
            </a:r>
            <a:endParaRPr lang="ko-KR" altLang="en-US" sz="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4F97A2-53EB-C251-0E08-B560AA24A5D2}"/>
              </a:ext>
            </a:extLst>
          </p:cNvPr>
          <p:cNvSpPr/>
          <p:nvPr/>
        </p:nvSpPr>
        <p:spPr>
          <a:xfrm>
            <a:off x="2827090" y="2969703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84D05E-FEBB-616F-57B8-DD886AEA204C}"/>
              </a:ext>
            </a:extLst>
          </p:cNvPr>
          <p:cNvSpPr/>
          <p:nvPr/>
        </p:nvSpPr>
        <p:spPr>
          <a:xfrm>
            <a:off x="4598565" y="4160939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87D229F-6E68-D1CF-FAB5-31B1E5421942}"/>
              </a:ext>
            </a:extLst>
          </p:cNvPr>
          <p:cNvSpPr/>
          <p:nvPr/>
        </p:nvSpPr>
        <p:spPr>
          <a:xfrm>
            <a:off x="7418664" y="3791823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43FD15-3BC5-D5CE-CFA8-B529384D793C}"/>
              </a:ext>
            </a:extLst>
          </p:cNvPr>
          <p:cNvSpPr/>
          <p:nvPr/>
        </p:nvSpPr>
        <p:spPr>
          <a:xfrm>
            <a:off x="8166682" y="1778467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4F97A2-53EB-C251-0E08-B560AA24A5D2}"/>
              </a:ext>
            </a:extLst>
          </p:cNvPr>
          <p:cNvSpPr/>
          <p:nvPr/>
        </p:nvSpPr>
        <p:spPr>
          <a:xfrm>
            <a:off x="650148" y="3045207"/>
            <a:ext cx="1275126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B9C1378-85B8-DD81-0049-8525D7A4D502}"/>
              </a:ext>
            </a:extLst>
          </p:cNvPr>
          <p:cNvSpPr/>
          <p:nvPr/>
        </p:nvSpPr>
        <p:spPr>
          <a:xfrm>
            <a:off x="2277613" y="2063691"/>
            <a:ext cx="935372" cy="30214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C86DEF4-86A2-CF38-F8F7-07AD729A3289}"/>
              </a:ext>
            </a:extLst>
          </p:cNvPr>
          <p:cNvSpPr/>
          <p:nvPr/>
        </p:nvSpPr>
        <p:spPr>
          <a:xfrm>
            <a:off x="4072855" y="3884104"/>
            <a:ext cx="6543413" cy="1476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</a:rPr>
              <a:t>Transform</a:t>
            </a:r>
          </a:p>
          <a:p>
            <a:pPr algn="ctr"/>
            <a:r>
              <a:rPr lang="en-US" altLang="ko-KR" dirty="0"/>
              <a:t> Position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 정보 </a:t>
            </a:r>
            <a:endParaRPr lang="en-US" altLang="ko-KR" dirty="0"/>
          </a:p>
          <a:p>
            <a:pPr algn="ctr"/>
            <a:r>
              <a:rPr lang="en-US" altLang="ko-KR" dirty="0"/>
              <a:t>Rotation : </a:t>
            </a:r>
            <a:r>
              <a:rPr lang="ko-KR" altLang="en-US" dirty="0"/>
              <a:t>회전 정보</a:t>
            </a:r>
            <a:endParaRPr lang="en-US" altLang="ko-KR" dirty="0"/>
          </a:p>
          <a:p>
            <a:pPr algn="ctr"/>
            <a:r>
              <a:rPr lang="en-US" altLang="ko-KR" dirty="0"/>
              <a:t>Scale : </a:t>
            </a:r>
            <a:r>
              <a:rPr lang="ko-KR" altLang="en-US" dirty="0"/>
              <a:t>크기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9F5F2-1E95-6437-A4FC-CBE5600027E4}"/>
              </a:ext>
            </a:extLst>
          </p:cNvPr>
          <p:cNvSpPr/>
          <p:nvPr/>
        </p:nvSpPr>
        <p:spPr>
          <a:xfrm>
            <a:off x="4072855" y="1679196"/>
            <a:ext cx="6543413" cy="1476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GameObject</a:t>
            </a:r>
            <a:endParaRPr lang="en-US" altLang="ko-KR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dirty="0"/>
              <a:t> name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5D758-9A87-456D-993D-9E0DE4F4F266}"/>
              </a:ext>
            </a:extLst>
          </p:cNvPr>
          <p:cNvSpPr txBox="1"/>
          <p:nvPr/>
        </p:nvSpPr>
        <p:spPr>
          <a:xfrm>
            <a:off x="201336" y="335560"/>
            <a:ext cx="672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는 </a:t>
            </a:r>
            <a:r>
              <a:rPr lang="en-US" altLang="ko-KR" dirty="0"/>
              <a:t>World</a:t>
            </a:r>
            <a:r>
              <a:rPr lang="ko-KR" altLang="en-US" dirty="0"/>
              <a:t>내 존재하는 가장 작은 단위</a:t>
            </a:r>
          </a:p>
        </p:txBody>
      </p:sp>
    </p:spTree>
    <p:extLst>
      <p:ext uri="{BB962C8B-B14F-4D97-AF65-F5344CB8AC3E}">
        <p14:creationId xmlns:p14="http://schemas.microsoft.com/office/powerpoint/2010/main" val="294592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4F97A2-53EB-C251-0E08-B560AA24A5D2}"/>
              </a:ext>
            </a:extLst>
          </p:cNvPr>
          <p:cNvSpPr/>
          <p:nvPr/>
        </p:nvSpPr>
        <p:spPr>
          <a:xfrm>
            <a:off x="650148" y="3045207"/>
            <a:ext cx="1275126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B9C1378-85B8-DD81-0049-8525D7A4D502}"/>
              </a:ext>
            </a:extLst>
          </p:cNvPr>
          <p:cNvSpPr/>
          <p:nvPr/>
        </p:nvSpPr>
        <p:spPr>
          <a:xfrm>
            <a:off x="2277612" y="2063691"/>
            <a:ext cx="1413543" cy="3021435"/>
          </a:xfrm>
          <a:prstGeom prst="leftBrace">
            <a:avLst>
              <a:gd name="adj1" fmla="val 8333"/>
              <a:gd name="adj2" fmla="val 491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C86DEF4-86A2-CF38-F8F7-07AD729A3289}"/>
              </a:ext>
            </a:extLst>
          </p:cNvPr>
          <p:cNvSpPr/>
          <p:nvPr/>
        </p:nvSpPr>
        <p:spPr>
          <a:xfrm>
            <a:off x="4072855" y="3884104"/>
            <a:ext cx="6543413" cy="14764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</a:rPr>
              <a:t>Transform</a:t>
            </a:r>
          </a:p>
          <a:p>
            <a:pPr algn="ctr"/>
            <a:r>
              <a:rPr lang="en-US" altLang="ko-KR" dirty="0"/>
              <a:t> Position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 정보 </a:t>
            </a:r>
            <a:endParaRPr lang="en-US" altLang="ko-KR" dirty="0"/>
          </a:p>
          <a:p>
            <a:pPr algn="ctr"/>
            <a:r>
              <a:rPr lang="en-US" altLang="ko-KR" dirty="0"/>
              <a:t>Rotation : </a:t>
            </a:r>
            <a:r>
              <a:rPr lang="ko-KR" altLang="en-US" dirty="0"/>
              <a:t>회전 정보</a:t>
            </a:r>
            <a:endParaRPr lang="en-US" altLang="ko-KR" dirty="0"/>
          </a:p>
          <a:p>
            <a:pPr algn="ctr"/>
            <a:r>
              <a:rPr lang="en-US" altLang="ko-KR" dirty="0"/>
              <a:t>Scale : </a:t>
            </a:r>
            <a:r>
              <a:rPr lang="ko-KR" altLang="en-US" dirty="0"/>
              <a:t>크기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9F5F2-1E95-6437-A4FC-CBE5600027E4}"/>
              </a:ext>
            </a:extLst>
          </p:cNvPr>
          <p:cNvSpPr/>
          <p:nvPr/>
        </p:nvSpPr>
        <p:spPr>
          <a:xfrm>
            <a:off x="4072855" y="1679196"/>
            <a:ext cx="6543413" cy="14764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GameObject</a:t>
            </a:r>
            <a:endParaRPr lang="en-US" altLang="ko-KR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dirty="0"/>
              <a:t> name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7294-F001-8435-1CED-24AA401D17E1}"/>
              </a:ext>
            </a:extLst>
          </p:cNvPr>
          <p:cNvSpPr txBox="1"/>
          <p:nvPr/>
        </p:nvSpPr>
        <p:spPr>
          <a:xfrm>
            <a:off x="713064" y="523328"/>
            <a:ext cx="7877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131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11F2AA-70D6-0AE3-9BB4-1D57719B243A}"/>
              </a:ext>
            </a:extLst>
          </p:cNvPr>
          <p:cNvSpPr/>
          <p:nvPr/>
        </p:nvSpPr>
        <p:spPr>
          <a:xfrm>
            <a:off x="771787" y="4404220"/>
            <a:ext cx="10905688" cy="2072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유니티 엔진 </a:t>
            </a:r>
            <a:r>
              <a:rPr lang="en-US" altLang="ko-KR" sz="4000" dirty="0"/>
              <a:t>C++</a:t>
            </a:r>
            <a:endParaRPr lang="ko-KR" altLang="en-US" sz="4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16F1FDE-98EB-29C3-551F-4EF9F7783DDF}"/>
              </a:ext>
            </a:extLst>
          </p:cNvPr>
          <p:cNvSpPr/>
          <p:nvPr/>
        </p:nvSpPr>
        <p:spPr>
          <a:xfrm>
            <a:off x="4999839" y="755009"/>
            <a:ext cx="4381850" cy="13338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 Script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E6AB19-F95B-8D5E-CD3A-0987CEE4E0BD}"/>
              </a:ext>
            </a:extLst>
          </p:cNvPr>
          <p:cNvSpPr/>
          <p:nvPr/>
        </p:nvSpPr>
        <p:spPr>
          <a:xfrm>
            <a:off x="771787" y="3429000"/>
            <a:ext cx="1275127" cy="11409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C9832DE-295B-0F7F-7289-61DB127E1CEB}"/>
              </a:ext>
            </a:extLst>
          </p:cNvPr>
          <p:cNvCxnSpPr>
            <a:cxnSpLocks/>
            <a:stCxn id="5" idx="1"/>
            <a:endCxn id="22" idx="3"/>
          </p:cNvCxnSpPr>
          <p:nvPr/>
        </p:nvCxnSpPr>
        <p:spPr>
          <a:xfrm rot="10800000" flipV="1">
            <a:off x="3322041" y="1421934"/>
            <a:ext cx="1677798" cy="26266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92CE10-1618-372D-2045-DC848D3284F1}"/>
              </a:ext>
            </a:extLst>
          </p:cNvPr>
          <p:cNvSpPr txBox="1"/>
          <p:nvPr/>
        </p:nvSpPr>
        <p:spPr>
          <a:xfrm>
            <a:off x="1686188" y="3429000"/>
            <a:ext cx="163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15E7B-EB43-522F-22FA-0A6ACC7FF13B}"/>
              </a:ext>
            </a:extLst>
          </p:cNvPr>
          <p:cNvSpPr txBox="1"/>
          <p:nvPr/>
        </p:nvSpPr>
        <p:spPr>
          <a:xfrm>
            <a:off x="1686188" y="3848553"/>
            <a:ext cx="163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FE072-E997-0F15-5180-3273B642C1DC}"/>
              </a:ext>
            </a:extLst>
          </p:cNvPr>
          <p:cNvSpPr txBox="1"/>
          <p:nvPr/>
        </p:nvSpPr>
        <p:spPr>
          <a:xfrm>
            <a:off x="1686188" y="4268106"/>
            <a:ext cx="163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51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D260B8-7753-CA77-DFB5-2E29606512DD}"/>
              </a:ext>
            </a:extLst>
          </p:cNvPr>
          <p:cNvSpPr/>
          <p:nvPr/>
        </p:nvSpPr>
        <p:spPr>
          <a:xfrm>
            <a:off x="2269222" y="545285"/>
            <a:ext cx="6543413" cy="1476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</a:rPr>
              <a:t>Transform</a:t>
            </a:r>
          </a:p>
          <a:p>
            <a:pPr algn="ctr"/>
            <a:r>
              <a:rPr lang="en-US" altLang="ko-KR" dirty="0"/>
              <a:t> Position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 정보 </a:t>
            </a:r>
            <a:endParaRPr lang="en-US" altLang="ko-KR" dirty="0"/>
          </a:p>
          <a:p>
            <a:pPr algn="ctr"/>
            <a:r>
              <a:rPr lang="en-US" altLang="ko-KR" dirty="0"/>
              <a:t>Rotation : </a:t>
            </a:r>
            <a:r>
              <a:rPr lang="ko-KR" altLang="en-US" dirty="0"/>
              <a:t>회전 정보</a:t>
            </a:r>
            <a:endParaRPr lang="en-US" altLang="ko-KR" dirty="0"/>
          </a:p>
          <a:p>
            <a:pPr algn="ctr"/>
            <a:r>
              <a:rPr lang="en-US" altLang="ko-KR" dirty="0"/>
              <a:t>Scale : </a:t>
            </a:r>
            <a:r>
              <a:rPr lang="ko-KR" altLang="en-US" dirty="0"/>
              <a:t>크기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DD96B-49F1-0595-9B53-3169BDF7A1DB}"/>
              </a:ext>
            </a:extLst>
          </p:cNvPr>
          <p:cNvSpPr txBox="1"/>
          <p:nvPr/>
        </p:nvSpPr>
        <p:spPr>
          <a:xfrm>
            <a:off x="151002" y="2290195"/>
            <a:ext cx="119207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좌표계를 사용 </a:t>
            </a:r>
            <a:r>
              <a:rPr lang="en-US" altLang="ko-KR" sz="3200" dirty="0"/>
              <a:t>: X , Y , Z </a:t>
            </a:r>
          </a:p>
          <a:p>
            <a:endParaRPr lang="en-US" altLang="ko-KR" sz="3200" dirty="0"/>
          </a:p>
          <a:p>
            <a:r>
              <a:rPr lang="en-US" altLang="ko-KR" sz="3200" dirty="0"/>
              <a:t>Vector3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크기와 방향을 가지고 있는 가지고 있는 성분의 표기법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차원에서 </a:t>
            </a:r>
            <a:r>
              <a:rPr lang="en-US" altLang="ko-KR" sz="3200" dirty="0"/>
              <a:t>X , Y , Z </a:t>
            </a:r>
            <a:r>
              <a:rPr lang="ko-KR" altLang="en-US" sz="3200" dirty="0"/>
              <a:t>의 </a:t>
            </a:r>
            <a:r>
              <a:rPr lang="en-US" altLang="ko-KR" sz="3200" dirty="0"/>
              <a:t>3</a:t>
            </a:r>
            <a:r>
              <a:rPr lang="ko-KR" altLang="en-US" sz="3200" dirty="0"/>
              <a:t>가지 좌표계를 나타냄 </a:t>
            </a:r>
            <a:endParaRPr lang="en-US" altLang="ko-KR" sz="3200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C5AAD-C351-FE21-EFEE-D8EA93B5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561"/>
            <a:ext cx="10515600" cy="5690402"/>
          </a:xfrm>
        </p:spPr>
        <p:txBody>
          <a:bodyPr>
            <a:normAutofit/>
          </a:bodyPr>
          <a:lstStyle/>
          <a:p>
            <a:r>
              <a:rPr lang="en-US" altLang="ko-KR" dirty="0"/>
              <a:t>Position :  (0,0,0) -&gt; (1,2,1) </a:t>
            </a:r>
            <a:r>
              <a:rPr lang="ko-KR" altLang="en-US" dirty="0"/>
              <a:t>의 개념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Vector3(1,2,1) 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원점에서 해당 좌표만큼 이동을 했다는 뜻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Look :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(0,0,1)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Vector3(0,0,1) 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현재 위치에서 바라보고 있는 방향이 </a:t>
            </a:r>
            <a:r>
              <a:rPr lang="en-US" altLang="ko-KR" dirty="0">
                <a:sym typeface="Wingdings" panose="05000000000000000000" pitchFamily="2" charset="2"/>
              </a:rPr>
              <a:t>Z</a:t>
            </a:r>
            <a:r>
              <a:rPr lang="ko-KR" altLang="en-US" dirty="0">
                <a:sym typeface="Wingdings" panose="05000000000000000000" pitchFamily="2" charset="2"/>
              </a:rPr>
              <a:t>축으로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가는 방향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Velocity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Force :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(0,0,1)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Vector3(0,0,1) 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현재위치에서 다음 단계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프레임 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그만큼 더해진다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71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6531-FED7-4331-7AA6-8A60727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561"/>
          </a:xfrm>
        </p:spPr>
        <p:txBody>
          <a:bodyPr>
            <a:normAutofit/>
          </a:bodyPr>
          <a:lstStyle/>
          <a:p>
            <a:r>
              <a:rPr lang="ko-KR" altLang="en-US" dirty="0"/>
              <a:t>결국 벡터는 </a:t>
            </a:r>
            <a:r>
              <a:rPr lang="en-US" altLang="ko-KR" dirty="0"/>
              <a:t>(</a:t>
            </a:r>
            <a:r>
              <a:rPr lang="ko-KR" altLang="en-US" dirty="0"/>
              <a:t>좌표계</a:t>
            </a:r>
            <a:r>
              <a:rPr lang="en-US" altLang="ko-KR" dirty="0"/>
              <a:t>)</a:t>
            </a:r>
            <a:r>
              <a:rPr lang="ko-KR" altLang="en-US" dirty="0"/>
              <a:t>표현의 방식이다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기준이 어디인지가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365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Unity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결국 벡터는 (좌표계)표현의 방식이다.  기준이 어디인지가 중요하다.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1426</dc:creator>
  <cp:lastModifiedBy>1426</cp:lastModifiedBy>
  <cp:revision>133</cp:revision>
  <dcterms:created xsi:type="dcterms:W3CDTF">2024-07-22T02:32:51Z</dcterms:created>
  <dcterms:modified xsi:type="dcterms:W3CDTF">2024-07-22T06:41:33Z</dcterms:modified>
</cp:coreProperties>
</file>