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45C8-FF7C-FF7B-B64F-98A85C80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950D6-9D9F-3C81-64B6-302312EB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A0E63-5000-144A-FCF4-D4C72CE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811D-5F86-58EA-5E78-9FCD1B7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ED2E2-426E-34F2-4458-5794A4D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53E20-667C-C13B-F89D-427783B7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A1E01-1CF4-F3EE-836B-7C4911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F2766-9116-90BC-EACA-36C1368E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42FBA-E103-C997-DDCE-78674D99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D7C9D-C00C-D4B2-D3AE-4778FA7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F38FC-ECD3-C86B-5810-0907AF4FB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EBCFA-75CC-2D55-413F-6C00ED1D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814E4-CF4C-B0F0-D9B3-3D3CBA7A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F2167-7535-24AD-F5FC-542E2B57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4EF4-7081-D5D2-2278-71387FA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0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FC77-BA3F-02B2-A3E7-EC307D7D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001D2-73B5-51B5-DC77-53ED88C8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390ED-7D1E-AA5D-2355-176184AB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FB9FC-13CF-228F-2E9C-B723635E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2B41-09F2-E855-2781-E648231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C9A8-1647-A701-3AC9-7772C11B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A908C-3C19-E741-4F76-7ED61960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C6DAD-BFBC-3D40-6EEC-B6250D8A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76943-BB5A-7994-7417-93D303F3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9F570-8A70-47DB-740E-8926A67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9047E-F9B1-0FF1-C0A6-3A41E3F2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373B2-1FC3-26CE-F266-94EFE173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DEA31-FEF4-B2AD-9C2B-966FD91A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837BB-60A2-87E3-CA4C-306D2341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69AA9-EB68-4105-FE7C-D7907A2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08A0B-8D73-34B6-BCE1-98B9E57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DD8E-2A26-9E0A-1D9E-8139A070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93D6D-9DB4-6FE2-4218-DD57465D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1ED6C-1E6B-0934-09C6-EA7D4C67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3C534-CC00-3063-3F8E-2462E7B8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9939E-A127-5E6D-6F81-B846CACA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A8188-BED1-0386-4414-4D3E1BAF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D12F17-4718-2102-5E2C-14597800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0CF4A-44F0-E418-D397-FB281FB9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CA81-2863-E185-358E-9BBC35A9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5868C-0392-54F7-F507-1E004E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E309AF-5F34-06F0-7B6A-08E33561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52C8E-ED11-9156-1AE3-D070FAE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7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AA70E-C30A-6A2C-F116-845F275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66D58D-ECE5-49E3-C7C4-FA5648F6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D5568-96A3-0EC8-FC49-852FB83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F65-6F1C-EAF8-8C19-D937AA4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686F-C40C-6EA1-CA8B-0E8941C5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DE9A6-A9DB-312B-0D53-7C97E722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BC336-6EE6-B506-03BC-1BD1401A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9BA00-CBD1-9453-E96E-FDBE783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40225-095C-DBB8-36EC-D3EF1432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1BB1-3C26-1809-2829-CA399E5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9D717-BF52-FBD7-30F3-0B47BF90E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B9FAB-E002-DDF0-970F-7DA99689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AD427-CA43-2FE8-937E-0714054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A1156-C192-7A86-10B5-6BD27F2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5211F-CC20-61B9-B9FB-357DE742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25839-0BA9-E052-D78B-18B2863D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536A7-E369-8457-3427-9F3AE507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89B20-9F33-B04C-22D5-A40AFFD1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35346-540C-4660-B6E1-3B2B1A6141F2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E1BCA-8695-DC62-474B-0A1A11F2D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D4387-B24D-CAAD-4C04-5BF70FCB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BE0D-4ED9-3DA4-852E-4D2C911A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</a:t>
            </a:r>
          </a:p>
        </p:txBody>
      </p:sp>
    </p:spTree>
    <p:extLst>
      <p:ext uri="{BB962C8B-B14F-4D97-AF65-F5344CB8AC3E}">
        <p14:creationId xmlns:p14="http://schemas.microsoft.com/office/powerpoint/2010/main" val="31398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D5C8EE6B-67A3-6E00-9139-0CB076680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3988" y="4618022"/>
            <a:ext cx="82677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폴리곤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3D 그래픽에서 단일 평면 도형(주로 삼각형이나 사각형)입니다.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1AE63C0-4B38-B568-719B-3EBCE1BE4514}"/>
              </a:ext>
            </a:extLst>
          </p:cNvPr>
          <p:cNvSpPr/>
          <p:nvPr/>
        </p:nvSpPr>
        <p:spPr>
          <a:xfrm>
            <a:off x="4306528" y="1347019"/>
            <a:ext cx="3165987" cy="254655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6B3A8F-984E-D218-6C9B-99B3019481FB}"/>
              </a:ext>
            </a:extLst>
          </p:cNvPr>
          <p:cNvSpPr/>
          <p:nvPr/>
        </p:nvSpPr>
        <p:spPr>
          <a:xfrm>
            <a:off x="11729883" y="6351639"/>
            <a:ext cx="285135" cy="2926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230A-7326-BF9C-E131-B6F527A3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5" y="4365524"/>
            <a:ext cx="10515600" cy="2182302"/>
          </a:xfrm>
        </p:spPr>
        <p:txBody>
          <a:bodyPr>
            <a:normAutofit fontScale="90000"/>
          </a:bodyPr>
          <a:lstStyle/>
          <a:p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Mesh(</a:t>
            </a:r>
            <a:r>
              <a:rPr kumimoji="0" lang="ko-KR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메쉬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폴리곤이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모여 구성된 구조로, 3D 모델의 전체 표면을 정의합니다. </a:t>
            </a:r>
            <a:b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pic>
        <p:nvPicPr>
          <p:cNvPr id="12" name="그림 11" descr="상자, 용기, 디자인이(가) 표시된 사진&#10;&#10;자동 생성된 설명">
            <a:extLst>
              <a:ext uri="{FF2B5EF4-FFF2-40B4-BE49-F238E27FC236}">
                <a16:creationId xmlns:a16="http://schemas.microsoft.com/office/drawing/2014/main" id="{CB1BB72E-7522-F4E5-F0AB-F068E7DC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71" y="221684"/>
            <a:ext cx="3854243" cy="39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E25428-C9CF-F0EE-7024-018BAA4BA37B}"/>
              </a:ext>
            </a:extLst>
          </p:cNvPr>
          <p:cNvSpPr/>
          <p:nvPr/>
        </p:nvSpPr>
        <p:spPr>
          <a:xfrm>
            <a:off x="2040194" y="1327355"/>
            <a:ext cx="2757948" cy="9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3D Max , </a:t>
            </a:r>
            <a:r>
              <a:rPr lang="ko-KR" altLang="en-US" dirty="0" err="1">
                <a:solidFill>
                  <a:srgbClr val="FF0000"/>
                </a:solidFill>
              </a:rPr>
              <a:t>블랜더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89E43EB-152D-1CE1-CB9F-0E93EE2AB89E}"/>
              </a:ext>
            </a:extLst>
          </p:cNvPr>
          <p:cNvSpPr/>
          <p:nvPr/>
        </p:nvSpPr>
        <p:spPr>
          <a:xfrm>
            <a:off x="5486399" y="1621094"/>
            <a:ext cx="865239" cy="334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1CF8D5-1FBC-7C15-6DD8-2621C2D9BA2C}"/>
              </a:ext>
            </a:extLst>
          </p:cNvPr>
          <p:cNvSpPr/>
          <p:nvPr/>
        </p:nvSpPr>
        <p:spPr>
          <a:xfrm>
            <a:off x="6656440" y="1327355"/>
            <a:ext cx="1976284" cy="9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모델링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 Mesh 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E8875F-DDF8-504B-7F21-096C73E52779}"/>
              </a:ext>
            </a:extLst>
          </p:cNvPr>
          <p:cNvSpPr/>
          <p:nvPr/>
        </p:nvSpPr>
        <p:spPr>
          <a:xfrm>
            <a:off x="3077496" y="4100051"/>
            <a:ext cx="5270090" cy="186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Unity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8FBC738-843D-7B2C-0444-2B721DF92D39}"/>
              </a:ext>
            </a:extLst>
          </p:cNvPr>
          <p:cNvSpPr/>
          <p:nvPr/>
        </p:nvSpPr>
        <p:spPr>
          <a:xfrm rot="7148786">
            <a:off x="6926825" y="3007442"/>
            <a:ext cx="865239" cy="334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BCD3D4-AD46-5666-C3B5-59635C1C6222}"/>
              </a:ext>
            </a:extLst>
          </p:cNvPr>
          <p:cNvSpPr/>
          <p:nvPr/>
        </p:nvSpPr>
        <p:spPr>
          <a:xfrm>
            <a:off x="8013291" y="782894"/>
            <a:ext cx="1347019" cy="5444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 </a:t>
            </a:r>
            <a:r>
              <a:rPr lang="en-US" altLang="ko-KR" dirty="0"/>
              <a:t>Local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95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5B28AE-F3D6-1B55-EA40-2B11A0C3B1EF}"/>
              </a:ext>
            </a:extLst>
          </p:cNvPr>
          <p:cNvSpPr txBox="1"/>
          <p:nvPr/>
        </p:nvSpPr>
        <p:spPr>
          <a:xfrm>
            <a:off x="619980" y="330948"/>
            <a:ext cx="10008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공간 변환 순서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오브젝트공간</a:t>
            </a:r>
            <a:r>
              <a:rPr lang="en-US" altLang="ko-KR" sz="1400" dirty="0"/>
              <a:t>(Local) -&gt; </a:t>
            </a:r>
            <a:r>
              <a:rPr lang="ko-KR" altLang="en-US" sz="1400" dirty="0"/>
              <a:t>월드 공간 </a:t>
            </a:r>
            <a:r>
              <a:rPr lang="en-US" altLang="ko-KR" sz="1400" dirty="0"/>
              <a:t>(World) -&gt; </a:t>
            </a:r>
            <a:r>
              <a:rPr lang="ko-KR" altLang="en-US" sz="1400" dirty="0"/>
              <a:t>카메라공간 </a:t>
            </a:r>
            <a:r>
              <a:rPr lang="en-US" altLang="ko-KR" sz="1400" dirty="0"/>
              <a:t>(View)</a:t>
            </a:r>
            <a:r>
              <a:rPr lang="ko-KR" altLang="en-US" sz="1400" dirty="0"/>
              <a:t> 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뷰포트</a:t>
            </a:r>
            <a:r>
              <a:rPr lang="ko-KR" altLang="en-US" sz="1400" dirty="0"/>
              <a:t> 변환 </a:t>
            </a:r>
            <a:r>
              <a:rPr lang="en-US" altLang="ko-KR" sz="1400" dirty="0"/>
              <a:t>(3D-&gt;2D)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5538D6E-E1D2-141D-888C-86342BD6431C}"/>
              </a:ext>
            </a:extLst>
          </p:cNvPr>
          <p:cNvSpPr/>
          <p:nvPr/>
        </p:nvSpPr>
        <p:spPr>
          <a:xfrm>
            <a:off x="1081374" y="2359806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2DCE5B-64E4-AD13-011F-90BD3B0D3C8D}"/>
              </a:ext>
            </a:extLst>
          </p:cNvPr>
          <p:cNvSpPr/>
          <p:nvPr/>
        </p:nvSpPr>
        <p:spPr>
          <a:xfrm>
            <a:off x="2236081" y="2538920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312D6C-EE3F-C708-D464-48280773187A}"/>
              </a:ext>
            </a:extLst>
          </p:cNvPr>
          <p:cNvCxnSpPr>
            <a:cxnSpLocks/>
          </p:cNvCxnSpPr>
          <p:nvPr/>
        </p:nvCxnSpPr>
        <p:spPr>
          <a:xfrm>
            <a:off x="3305262" y="2709644"/>
            <a:ext cx="207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D1D461-6C77-2E4C-D2C6-AB8BF02312DB}"/>
              </a:ext>
            </a:extLst>
          </p:cNvPr>
          <p:cNvCxnSpPr>
            <a:cxnSpLocks/>
          </p:cNvCxnSpPr>
          <p:nvPr/>
        </p:nvCxnSpPr>
        <p:spPr>
          <a:xfrm>
            <a:off x="4182325" y="1646741"/>
            <a:ext cx="0" cy="191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5AE679-85ED-58F7-D9F6-102C50B4C6F6}"/>
              </a:ext>
            </a:extLst>
          </p:cNvPr>
          <p:cNvCxnSpPr>
            <a:cxnSpLocks/>
          </p:cNvCxnSpPr>
          <p:nvPr/>
        </p:nvCxnSpPr>
        <p:spPr>
          <a:xfrm flipV="1">
            <a:off x="3464653" y="1862356"/>
            <a:ext cx="1623683" cy="154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C0CABD0-AAD3-A594-2016-7496BA566D9F}"/>
              </a:ext>
            </a:extLst>
          </p:cNvPr>
          <p:cNvSpPr/>
          <p:nvPr/>
        </p:nvSpPr>
        <p:spPr>
          <a:xfrm>
            <a:off x="5088336" y="1646741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4BC3F9D-91C5-2C80-285F-3639465C4E25}"/>
              </a:ext>
            </a:extLst>
          </p:cNvPr>
          <p:cNvSpPr/>
          <p:nvPr/>
        </p:nvSpPr>
        <p:spPr>
          <a:xfrm>
            <a:off x="1277027" y="5088937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동영상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6BC802-E143-BDF1-50FC-5AACCDD488EB}"/>
              </a:ext>
            </a:extLst>
          </p:cNvPr>
          <p:cNvSpPr/>
          <p:nvPr/>
        </p:nvSpPr>
        <p:spPr>
          <a:xfrm>
            <a:off x="8422545" y="2709644"/>
            <a:ext cx="746622" cy="585908"/>
          </a:xfrm>
          <a:prstGeom prst="actionButtonMovi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05B0FB1-CCD2-B923-94BA-DD7FAE97FA43}"/>
              </a:ext>
            </a:extLst>
          </p:cNvPr>
          <p:cNvSpPr/>
          <p:nvPr/>
        </p:nvSpPr>
        <p:spPr>
          <a:xfrm>
            <a:off x="6095015" y="2538920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E77AA7-CBBD-1807-9833-064EAE81F9F3}"/>
              </a:ext>
            </a:extLst>
          </p:cNvPr>
          <p:cNvCxnSpPr>
            <a:cxnSpLocks/>
          </p:cNvCxnSpPr>
          <p:nvPr/>
        </p:nvCxnSpPr>
        <p:spPr>
          <a:xfrm>
            <a:off x="7164196" y="2709644"/>
            <a:ext cx="207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EC5831-B350-A685-6FE2-F0CE928B0E29}"/>
              </a:ext>
            </a:extLst>
          </p:cNvPr>
          <p:cNvCxnSpPr>
            <a:cxnSpLocks/>
          </p:cNvCxnSpPr>
          <p:nvPr/>
        </p:nvCxnSpPr>
        <p:spPr>
          <a:xfrm>
            <a:off x="8041259" y="1646741"/>
            <a:ext cx="0" cy="191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F4C220-45E2-1B51-3687-55672C20C77E}"/>
              </a:ext>
            </a:extLst>
          </p:cNvPr>
          <p:cNvCxnSpPr>
            <a:cxnSpLocks/>
          </p:cNvCxnSpPr>
          <p:nvPr/>
        </p:nvCxnSpPr>
        <p:spPr>
          <a:xfrm flipV="1">
            <a:off x="7323587" y="1862356"/>
            <a:ext cx="1623683" cy="154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26FCDFC1-1A7F-F11B-4C0D-69A445E770A2}"/>
              </a:ext>
            </a:extLst>
          </p:cNvPr>
          <p:cNvSpPr/>
          <p:nvPr/>
        </p:nvSpPr>
        <p:spPr>
          <a:xfrm>
            <a:off x="8947270" y="1646741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실행 단추: 동영상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49278D-8B61-801A-A7F6-476003A47276}"/>
              </a:ext>
            </a:extLst>
          </p:cNvPr>
          <p:cNvSpPr/>
          <p:nvPr/>
        </p:nvSpPr>
        <p:spPr>
          <a:xfrm>
            <a:off x="2340942" y="5013743"/>
            <a:ext cx="746622" cy="585908"/>
          </a:xfrm>
          <a:prstGeom prst="actionButtonMovi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E70ACD8-CCE5-BFEC-536E-25D57DC52874}"/>
              </a:ext>
            </a:extLst>
          </p:cNvPr>
          <p:cNvSpPr/>
          <p:nvPr/>
        </p:nvSpPr>
        <p:spPr>
          <a:xfrm>
            <a:off x="4312801" y="4492722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56F5E04-B027-A58B-D8B6-5BD60BD471C1}"/>
              </a:ext>
            </a:extLst>
          </p:cNvPr>
          <p:cNvCxnSpPr/>
          <p:nvPr/>
        </p:nvCxnSpPr>
        <p:spPr>
          <a:xfrm flipV="1">
            <a:off x="3601996" y="4328719"/>
            <a:ext cx="1900520" cy="60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293018-3B40-AE09-2033-E7D5C86132DC}"/>
              </a:ext>
            </a:extLst>
          </p:cNvPr>
          <p:cNvCxnSpPr>
            <a:cxnSpLocks/>
          </p:cNvCxnSpPr>
          <p:nvPr/>
        </p:nvCxnSpPr>
        <p:spPr>
          <a:xfrm>
            <a:off x="3601996" y="5599651"/>
            <a:ext cx="1899783" cy="516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D2D4FA-F197-7A29-B5CF-5876F83C7139}"/>
              </a:ext>
            </a:extLst>
          </p:cNvPr>
          <p:cNvCxnSpPr/>
          <p:nvPr/>
        </p:nvCxnSpPr>
        <p:spPr>
          <a:xfrm>
            <a:off x="3601996" y="4930630"/>
            <a:ext cx="0" cy="6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C5C82C-5896-475D-0886-A88B0A8AF621}"/>
              </a:ext>
            </a:extLst>
          </p:cNvPr>
          <p:cNvCxnSpPr>
            <a:cxnSpLocks/>
          </p:cNvCxnSpPr>
          <p:nvPr/>
        </p:nvCxnSpPr>
        <p:spPr>
          <a:xfrm>
            <a:off x="5501779" y="4328719"/>
            <a:ext cx="0" cy="1787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C7F44C-86EC-582B-DD59-DD92E2B11A59}"/>
              </a:ext>
            </a:extLst>
          </p:cNvPr>
          <p:cNvSpPr/>
          <p:nvPr/>
        </p:nvSpPr>
        <p:spPr>
          <a:xfrm>
            <a:off x="6837027" y="4328719"/>
            <a:ext cx="3540154" cy="197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722A674-B40E-5108-BDB9-2BBC89CEC180}"/>
              </a:ext>
            </a:extLst>
          </p:cNvPr>
          <p:cNvSpPr/>
          <p:nvPr/>
        </p:nvSpPr>
        <p:spPr>
          <a:xfrm>
            <a:off x="8041259" y="4784776"/>
            <a:ext cx="1100849" cy="9607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6093D-619A-D7FA-675A-D245FEF673DF}"/>
              </a:ext>
            </a:extLst>
          </p:cNvPr>
          <p:cNvSpPr txBox="1"/>
          <p:nvPr/>
        </p:nvSpPr>
        <p:spPr>
          <a:xfrm>
            <a:off x="505786" y="1832643"/>
            <a:ext cx="11180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공간 변환 순서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오브젝트공간</a:t>
            </a:r>
            <a:r>
              <a:rPr lang="en-US" altLang="ko-KR" sz="3600" dirty="0"/>
              <a:t>(M) -&gt; </a:t>
            </a:r>
            <a:r>
              <a:rPr lang="ko-KR" altLang="en-US" sz="3600" dirty="0"/>
              <a:t>월드 공간 </a:t>
            </a:r>
            <a:r>
              <a:rPr lang="en-US" altLang="ko-KR" sz="3600" dirty="0"/>
              <a:t>(V) -&gt; </a:t>
            </a:r>
            <a:r>
              <a:rPr lang="ko-KR" altLang="en-US" sz="3600" dirty="0"/>
              <a:t>카메라공간 </a:t>
            </a:r>
            <a:r>
              <a:rPr lang="en-US" altLang="ko-KR" sz="3600" dirty="0"/>
              <a:t>(P)</a:t>
            </a:r>
          </a:p>
          <a:p>
            <a:endParaRPr lang="en-US" altLang="ko-KR" sz="3600" dirty="0"/>
          </a:p>
          <a:p>
            <a:r>
              <a:rPr lang="en-US" altLang="ko-KR" sz="3600" dirty="0"/>
              <a:t>Position * Matrix</a:t>
            </a:r>
          </a:p>
        </p:txBody>
      </p:sp>
    </p:spTree>
    <p:extLst>
      <p:ext uri="{BB962C8B-B14F-4D97-AF65-F5344CB8AC3E}">
        <p14:creationId xmlns:p14="http://schemas.microsoft.com/office/powerpoint/2010/main" val="36935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94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 랜더링 파이프라인</vt:lpstr>
      <vt:lpstr>PowerPoint 프레젠테이션</vt:lpstr>
      <vt:lpstr>Mesh(메쉬) 여러 폴리곤이 모여 구성된 구조로, 3D 모델의 전체 표면을 정의합니다.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1426</dc:creator>
  <cp:lastModifiedBy>1426</cp:lastModifiedBy>
  <cp:revision>75</cp:revision>
  <dcterms:created xsi:type="dcterms:W3CDTF">2024-07-18T00:58:54Z</dcterms:created>
  <dcterms:modified xsi:type="dcterms:W3CDTF">2024-07-18T05:45:40Z</dcterms:modified>
</cp:coreProperties>
</file>