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8411"/>
            <a:ext cx="9144000" cy="2387600"/>
          </a:xfrm>
        </p:spPr>
        <p:txBody>
          <a:bodyPr/>
          <a:lstStyle/>
          <a:p>
            <a:r>
              <a:rPr lang="ko-KR" altLang="en-US" dirty="0"/>
              <a:t>유니티 교육과정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첫 </a:t>
            </a:r>
            <a:r>
              <a:rPr lang="en-US" altLang="ko-KR" sz="2000" dirty="0"/>
              <a:t>4</a:t>
            </a:r>
            <a:r>
              <a:rPr lang="ko-KR" altLang="en-US" sz="2000" dirty="0"/>
              <a:t>주는 프로그래밍 기초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62472-7B1C-B1A3-9D84-7C53B8946DCC}"/>
              </a:ext>
            </a:extLst>
          </p:cNvPr>
          <p:cNvSpPr txBox="1"/>
          <p:nvPr/>
        </p:nvSpPr>
        <p:spPr>
          <a:xfrm>
            <a:off x="865760" y="399001"/>
            <a:ext cx="9786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유니티 설치 실행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에디터 사용방법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유니티 에디터 환경 구성 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유니티 </a:t>
            </a:r>
            <a:r>
              <a:rPr lang="en-US" altLang="ko-KR" dirty="0"/>
              <a:t>Life Cycle </a:t>
            </a:r>
            <a:r>
              <a:rPr lang="ko-KR" altLang="en-US" dirty="0"/>
              <a:t>에 대한 이해 </a:t>
            </a:r>
            <a:r>
              <a:rPr lang="en-US" altLang="ko-KR" dirty="0"/>
              <a:t>, </a:t>
            </a:r>
            <a:r>
              <a:rPr lang="en-US" altLang="ko-KR" dirty="0" err="1"/>
              <a:t>MonoBehavior</a:t>
            </a:r>
            <a:r>
              <a:rPr lang="ko-KR" altLang="en-US" dirty="0"/>
              <a:t> 스크립트 기본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 </a:t>
            </a:r>
            <a:r>
              <a:rPr lang="ko-KR" altLang="en-US" dirty="0"/>
              <a:t>확인 방법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</a:t>
            </a:r>
            <a:r>
              <a:rPr lang="en-US" altLang="ko-KR" dirty="0"/>
              <a:t>Loop </a:t>
            </a:r>
            <a:r>
              <a:rPr lang="ko-KR" altLang="en-US" dirty="0"/>
              <a:t>환경에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C# </a:t>
            </a:r>
            <a:r>
              <a:rPr lang="ko-KR" altLang="en-US" dirty="0"/>
              <a:t>과 유니티의 엔진의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직접 오브젝트에 로그를 띄워본다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BDE2B-6532-1536-D4B5-9C2800B17487}"/>
              </a:ext>
            </a:extLst>
          </p:cNvPr>
          <p:cNvSpPr txBox="1"/>
          <p:nvPr/>
        </p:nvSpPr>
        <p:spPr>
          <a:xfrm>
            <a:off x="865760" y="3718356"/>
            <a:ext cx="978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유니티 구조 이해 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GameObject</a:t>
            </a:r>
            <a:r>
              <a:rPr lang="en-US" altLang="ko-KR" dirty="0"/>
              <a:t>, Transform </a:t>
            </a:r>
            <a:r>
              <a:rPr lang="ko-KR" altLang="en-US" dirty="0"/>
              <a:t>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좌표 및 </a:t>
            </a:r>
            <a:r>
              <a:rPr lang="en-US" altLang="ko-KR" dirty="0"/>
              <a:t>Vector </a:t>
            </a:r>
            <a:r>
              <a:rPr lang="ko-KR" altLang="en-US" dirty="0"/>
              <a:t>연산의 필요성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회전 </a:t>
            </a:r>
            <a:r>
              <a:rPr lang="en-US" altLang="ko-KR" dirty="0"/>
              <a:t>, Scale - Local</a:t>
            </a:r>
            <a:r>
              <a:rPr lang="ko-KR" altLang="en-US" dirty="0"/>
              <a:t>과 </a:t>
            </a:r>
            <a:r>
              <a:rPr lang="en-US" altLang="ko-KR" dirty="0"/>
              <a:t>World </a:t>
            </a:r>
            <a:r>
              <a:rPr lang="ko-KR" altLang="en-US" dirty="0"/>
              <a:t>공간에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FPS </a:t>
            </a:r>
            <a:r>
              <a:rPr lang="ko-KR" altLang="en-US" dirty="0"/>
              <a:t>이해 </a:t>
            </a:r>
            <a:r>
              <a:rPr lang="en-US" altLang="ko-KR" dirty="0"/>
              <a:t>– </a:t>
            </a:r>
            <a:r>
              <a:rPr lang="en-US" altLang="ko-KR" dirty="0" err="1"/>
              <a:t>Timedelta</a:t>
            </a:r>
            <a:r>
              <a:rPr lang="en-US" altLang="ko-KR" dirty="0"/>
              <a:t> </a:t>
            </a:r>
            <a:r>
              <a:rPr lang="ko-KR" altLang="en-US" dirty="0"/>
              <a:t>관련 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오브젝트 생성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회전을 진행한다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448C5-436E-BAF5-C0F4-7348ECE17E4A}"/>
              </a:ext>
            </a:extLst>
          </p:cNvPr>
          <p:cNvSpPr txBox="1"/>
          <p:nvPr/>
        </p:nvSpPr>
        <p:spPr>
          <a:xfrm>
            <a:off x="826851" y="535021"/>
            <a:ext cx="10768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3~ 7</a:t>
            </a:r>
            <a:r>
              <a:rPr lang="ko-KR" altLang="en-US" dirty="0"/>
              <a:t>주차 </a:t>
            </a:r>
            <a:r>
              <a:rPr lang="en-US" altLang="ko-KR" dirty="0"/>
              <a:t>: 2D </a:t>
            </a:r>
            <a:r>
              <a:rPr lang="ko-KR" altLang="en-US" dirty="0"/>
              <a:t>개념 숙지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2D</a:t>
            </a:r>
            <a:r>
              <a:rPr lang="ko-KR" altLang="en-US" dirty="0"/>
              <a:t> 게임의</a:t>
            </a:r>
            <a:r>
              <a:rPr lang="en-US" altLang="ko-KR" dirty="0"/>
              <a:t> </a:t>
            </a:r>
            <a:r>
              <a:rPr lang="ko-KR" altLang="en-US" dirty="0"/>
              <a:t>기본 개념 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Sprite , UI </a:t>
            </a:r>
            <a:r>
              <a:rPr lang="ko-KR" altLang="en-US" dirty="0"/>
              <a:t>구성 요소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AABB </a:t>
            </a:r>
            <a:r>
              <a:rPr lang="ko-KR" altLang="en-US" dirty="0"/>
              <a:t>충돌 개념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Input </a:t>
            </a:r>
            <a:r>
              <a:rPr lang="ko-KR" altLang="en-US" dirty="0"/>
              <a:t>컨트롤러 작업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중력 구현체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오브젝트 </a:t>
            </a:r>
            <a:r>
              <a:rPr lang="en-US" altLang="ko-KR" dirty="0"/>
              <a:t>AABB</a:t>
            </a:r>
            <a:r>
              <a:rPr lang="ko-KR" altLang="en-US" dirty="0"/>
              <a:t> 충돌 이후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플로우 </a:t>
            </a:r>
            <a:r>
              <a:rPr lang="en-US" altLang="ko-KR" dirty="0"/>
              <a:t>A~Z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Atlas</a:t>
            </a:r>
            <a:r>
              <a:rPr lang="ko-KR" altLang="en-US" dirty="0"/>
              <a:t>에 대한 이해 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팡팡 게임 만들기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2FA13-34ED-4221-E035-4D9CD2FE11E4}"/>
              </a:ext>
            </a:extLst>
          </p:cNvPr>
          <p:cNvSpPr txBox="1"/>
          <p:nvPr/>
        </p:nvSpPr>
        <p:spPr>
          <a:xfrm>
            <a:off x="826851" y="4387176"/>
            <a:ext cx="9484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</a:t>
            </a:r>
            <a:r>
              <a:rPr lang="ko-KR" altLang="en-US" dirty="0"/>
              <a:t>주차 </a:t>
            </a:r>
            <a:r>
              <a:rPr lang="en-US" altLang="ko-KR" dirty="0"/>
              <a:t>: 2D </a:t>
            </a:r>
            <a:r>
              <a:rPr lang="ko-KR" altLang="en-US" dirty="0"/>
              <a:t>게임 중간 평가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</a:t>
            </a:r>
            <a:r>
              <a:rPr lang="ko-KR" altLang="en-US" dirty="0"/>
              <a:t>주차까지 학습한 내용을 바탕으로 과제 진행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 </a:t>
            </a:r>
            <a:r>
              <a:rPr lang="ko-KR" altLang="en-US" dirty="0"/>
              <a:t>계산기 만들기 </a:t>
            </a:r>
            <a:r>
              <a:rPr lang="en-US" altLang="ko-KR" dirty="0"/>
              <a:t>, </a:t>
            </a:r>
            <a:r>
              <a:rPr lang="ko-KR" altLang="en-US" dirty="0" err="1"/>
              <a:t>플래피</a:t>
            </a:r>
            <a:r>
              <a:rPr lang="ko-KR" altLang="en-US" dirty="0"/>
              <a:t> 버드 만들기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56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6CEE6-8693-36E1-A8B3-6DF1EDED7E43}"/>
              </a:ext>
            </a:extLst>
          </p:cNvPr>
          <p:cNvSpPr txBox="1"/>
          <p:nvPr/>
        </p:nvSpPr>
        <p:spPr>
          <a:xfrm>
            <a:off x="914400" y="729574"/>
            <a:ext cx="10535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9~14</a:t>
            </a:r>
            <a:r>
              <a:rPr lang="ko-KR" altLang="en-US" dirty="0"/>
              <a:t>주차 </a:t>
            </a:r>
            <a:r>
              <a:rPr lang="en-US" altLang="ko-KR" dirty="0"/>
              <a:t>: 3D </a:t>
            </a:r>
            <a:r>
              <a:rPr lang="ko-KR" altLang="en-US" dirty="0"/>
              <a:t>게임 기초 및 심화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3D</a:t>
            </a:r>
            <a:r>
              <a:rPr lang="ko-KR" altLang="en-US" dirty="0"/>
              <a:t> 모델링 컨트롤하기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애니메이션 이해 및 적용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카메라 움직임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오브젝트 풀 활용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/>
              <a:t> 매니저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사운드시스템 만들기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Scene</a:t>
            </a:r>
            <a:r>
              <a:rPr lang="ko-KR" altLang="en-US" dirty="0"/>
              <a:t> 관리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FSM </a:t>
            </a:r>
            <a:r>
              <a:rPr lang="ko-KR" altLang="en-US" dirty="0"/>
              <a:t>유한 상태 기계의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Unit </a:t>
            </a:r>
            <a:r>
              <a:rPr lang="ko-KR" altLang="en-US" dirty="0"/>
              <a:t>관리  </a:t>
            </a:r>
            <a:r>
              <a:rPr lang="en-US" altLang="ko-KR" dirty="0"/>
              <a:t>( </a:t>
            </a:r>
            <a:r>
              <a:rPr lang="ko-KR" altLang="en-US" dirty="0"/>
              <a:t>적 탐지 </a:t>
            </a:r>
            <a:r>
              <a:rPr lang="en-US" altLang="ko-KR" dirty="0"/>
              <a:t>, </a:t>
            </a:r>
            <a:r>
              <a:rPr lang="ko-KR" altLang="en-US" dirty="0"/>
              <a:t>부대 관리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3D </a:t>
            </a:r>
            <a:r>
              <a:rPr lang="ko-KR" altLang="en-US" dirty="0"/>
              <a:t>용 샘플 게임 제작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38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B26A-FBA5-5B08-1523-FB70C2960608}"/>
              </a:ext>
            </a:extLst>
          </p:cNvPr>
          <p:cNvSpPr txBox="1"/>
          <p:nvPr/>
        </p:nvSpPr>
        <p:spPr>
          <a:xfrm>
            <a:off x="476655" y="496111"/>
            <a:ext cx="10826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15~17 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셰이더</a:t>
            </a:r>
            <a:r>
              <a:rPr lang="en-US" altLang="ko-KR" dirty="0"/>
              <a:t>,</a:t>
            </a:r>
            <a:r>
              <a:rPr lang="ko-KR" altLang="en-US" dirty="0"/>
              <a:t> 네트워크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셰이더의</a:t>
            </a:r>
            <a:r>
              <a:rPr lang="ko-KR" altLang="en-US" dirty="0"/>
              <a:t> 동작 구조 이해 및 실습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Table </a:t>
            </a:r>
            <a:r>
              <a:rPr lang="ko-KR" altLang="en-US" dirty="0"/>
              <a:t>데이터 관리</a:t>
            </a:r>
            <a:r>
              <a:rPr lang="en-US" altLang="ko-KR" dirty="0"/>
              <a:t>, Excel </a:t>
            </a:r>
            <a:r>
              <a:rPr lang="ko-KR" altLang="en-US" dirty="0"/>
              <a:t>파일 및 </a:t>
            </a:r>
            <a:r>
              <a:rPr lang="en-US" altLang="ko-KR" dirty="0"/>
              <a:t>Json</a:t>
            </a:r>
            <a:r>
              <a:rPr lang="ko-KR" altLang="en-US" dirty="0"/>
              <a:t>형식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커스텀 에디터 사용 방법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네트워크 관련 기본 정리 및 샘플 공유 </a:t>
            </a:r>
            <a:r>
              <a:rPr lang="en-US" altLang="ko-KR" dirty="0"/>
              <a:t>( Node.JS</a:t>
            </a:r>
            <a:r>
              <a:rPr lang="ko-KR" altLang="en-US" dirty="0"/>
              <a:t> 용 서버로 유니티와 통신 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B443B-1313-F61A-60F7-4B108D57B517}"/>
              </a:ext>
            </a:extLst>
          </p:cNvPr>
          <p:cNvSpPr txBox="1"/>
          <p:nvPr/>
        </p:nvSpPr>
        <p:spPr>
          <a:xfrm>
            <a:off x="476655" y="3429000"/>
            <a:ext cx="1028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18~20 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최종 </a:t>
            </a:r>
            <a:r>
              <a:rPr lang="en-US" altLang="ko-KR" dirty="0"/>
              <a:t>,</a:t>
            </a:r>
            <a:r>
              <a:rPr lang="ko-KR" altLang="en-US" dirty="0"/>
              <a:t> 과제 진행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빌드과정</a:t>
            </a:r>
            <a:r>
              <a:rPr lang="en-US" altLang="ko-KR" dirty="0"/>
              <a:t> </a:t>
            </a:r>
            <a:r>
              <a:rPr lang="ko-KR" altLang="en-US" dirty="0"/>
              <a:t>및  디버깅 참여 </a:t>
            </a:r>
            <a:r>
              <a:rPr lang="en-US" altLang="ko-KR" dirty="0"/>
              <a:t>( ex </a:t>
            </a:r>
            <a:r>
              <a:rPr lang="ko-KR" altLang="en-US" dirty="0"/>
              <a:t>안드로이드 빌드 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원하는 작품을 만들며 질의 응답으로 진행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6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284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유니티 교육과정 (첫 4주는 프로그래밍 기초)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89</cp:revision>
  <dcterms:created xsi:type="dcterms:W3CDTF">2024-05-03T05:00:48Z</dcterms:created>
  <dcterms:modified xsi:type="dcterms:W3CDTF">2024-05-06T02:13:05Z</dcterms:modified>
</cp:coreProperties>
</file>