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A59F-57F8-D0C1-2045-7F1FD5D9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5F10D-313C-5750-79C2-FA78112A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C6AF7-E8EF-ED36-32E6-8AA7EBF8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09A3C-5C80-6B28-BD41-A42C9036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F5F2-09E7-E5F1-2FCD-A6F30DC1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B5C3-3B9B-EED9-3927-7121597B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80942-B3CD-BFCC-4B63-DF8B19B7C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4EF48-DB66-5393-022E-60A00AEE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671BA-35EE-A80D-3AB6-7BA146D9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E2FC4-CD2A-EC0F-4385-A08EF091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31DD58-BD2B-E74A-7C62-E7A91AA29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66D3C-A9AD-0E9E-867F-A06A83B59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49B0A-D6DE-7657-E09D-125C3310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FA13E-7EA1-FCC6-8895-938D0F74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2406D-11A7-E3CF-2488-CEB41AF2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0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2846-BDDF-4430-5F84-2CAAD1B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0173D-8982-DFC2-CF56-4B8548C8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34BD-4788-DBB7-AD15-8B64EBE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16463-F141-5D35-A657-A8701FF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C572B-F505-26C2-B4E3-8DEEC486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AB9C-F963-5C1D-6E99-503772F7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94084-56E6-E625-F34F-46042BDE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0D5AA-71B8-6672-71EE-7BF9401A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2767-37CD-7729-5DAF-FF4BA632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BFFD3-706D-5D52-5FFE-4C83562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F7BD-3B58-E23D-F580-035D746E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C3D19-5BB2-0FB5-4DA2-C6591864B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B872-E771-2186-C80A-985712B5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C25E-8D21-8470-1F98-19810F04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5CB8C-08AC-1467-6162-CA0A9D08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03313-D9BC-9129-4A72-2AD8B985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26870-5EB7-889F-E254-7C292D8C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C9371-8BB6-B55A-4072-F48C38EB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E40AB-B50E-2AD5-E296-07DA659E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E963B5-7509-F01E-B419-DF159FE9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221C36-F138-32BF-9369-5F59DA37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9FB2C-99F7-DF59-7983-362CE95B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5F3FE8-A95A-7958-50A2-9994FB8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76CFA4-292A-D83E-2C42-352824B5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FB032-0386-6194-E391-33FDFFE3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3D84D8-D5BC-26DC-159C-23F144E7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A17CF-DF5D-5A86-D977-8A28DD18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9FEC3-C2C6-2931-3CB4-C1BA0B4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A60F13-B4A4-0F17-D061-B7A94D07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244BE-C128-6712-E171-32C59CF4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0872C-9362-B143-E2D7-F4B6C18F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1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3B66-44E7-350B-B9E5-BD3F8B27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3A2CC-6E03-925D-7C46-126E976E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3B9B5-2B29-6AB3-7EC4-91211957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8AEC2-4900-061F-CB41-B1B41F37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1235E-7216-7BC0-026F-1F2D8FB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31A1-47FA-4ED5-AF98-DE3D0C8D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CDAF4-E724-5752-CAA9-D2B3C8E2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427E5-6F97-3ECA-164C-CD83FB6F0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98BC2-5E1B-687A-8CD1-E21280E0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C8FD6-28A1-BA23-796B-FEAF5C43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67355-9B15-609D-4351-16BC32B3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7BC3C-5FF2-D441-5CAC-B44CFA88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90648-6877-C660-4AA8-5D84961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6DDFA-61E1-ABEA-6ACA-0564707E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98B85-D89E-0C2C-1139-78343CB0A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B6B1B-908D-4BFD-AE3C-9545F0632E54}" type="datetimeFigureOut">
              <a:rPr lang="ko-KR" altLang="en-US" smtClean="0"/>
              <a:t>2024-05-06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C466C-25B0-6881-8495-F0860C1F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37009-93EF-AEB7-6406-768CA140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gw-w64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7B87-0A67-3AD8-93EB-CC8CA0018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 기초 </a:t>
            </a:r>
            <a:r>
              <a:rPr lang="en-US" altLang="ko-KR" dirty="0"/>
              <a:t>c/</a:t>
            </a:r>
            <a:r>
              <a:rPr lang="en-US" altLang="ko-KR" dirty="0" err="1"/>
              <a:t>c#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1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CF112-B9E4-A575-CF1A-0F082594C5CE}"/>
              </a:ext>
            </a:extLst>
          </p:cNvPr>
          <p:cNvSpPr txBox="1"/>
          <p:nvPr/>
        </p:nvSpPr>
        <p:spPr>
          <a:xfrm>
            <a:off x="1566250" y="841972"/>
            <a:ext cx="95423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목표 세우기</a:t>
            </a: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여기에 온 이유가 무엇인가</a:t>
            </a:r>
            <a:r>
              <a:rPr lang="en-US" altLang="ko-KR" sz="3600" dirty="0"/>
              <a:t>? 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나는 무엇을 하고 싶은가</a:t>
            </a:r>
            <a:r>
              <a:rPr lang="en-US" altLang="ko-KR" sz="3600" dirty="0"/>
              <a:t>? </a:t>
            </a:r>
          </a:p>
          <a:p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19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2C2474-3675-ADFC-7AD4-0BE688D43BE0}"/>
              </a:ext>
            </a:extLst>
          </p:cNvPr>
          <p:cNvSpPr/>
          <p:nvPr/>
        </p:nvSpPr>
        <p:spPr>
          <a:xfrm>
            <a:off x="6096000" y="4535786"/>
            <a:ext cx="2634558" cy="1548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6497369" y="479832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0C3490-CB12-CD8E-FBF6-0C727FAB4D40}"/>
              </a:ext>
            </a:extLst>
          </p:cNvPr>
          <p:cNvSpPr/>
          <p:nvPr/>
        </p:nvSpPr>
        <p:spPr>
          <a:xfrm>
            <a:off x="2088333" y="2145672"/>
            <a:ext cx="1810693" cy="10049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F25EB8-63BD-FEB6-A3BD-034E324C4A3D}"/>
              </a:ext>
            </a:extLst>
          </p:cNvPr>
          <p:cNvCxnSpPr/>
          <p:nvPr/>
        </p:nvCxnSpPr>
        <p:spPr>
          <a:xfrm flipH="1">
            <a:off x="4273236" y="986828"/>
            <a:ext cx="1982709" cy="1095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A7907-7393-40AD-E1C8-4E3F2B749ED2}"/>
              </a:ext>
            </a:extLst>
          </p:cNvPr>
          <p:cNvCxnSpPr/>
          <p:nvPr/>
        </p:nvCxnSpPr>
        <p:spPr>
          <a:xfrm>
            <a:off x="4273236" y="3429000"/>
            <a:ext cx="1502875" cy="1106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9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2C2474-3675-ADFC-7AD4-0BE688D43BE0}"/>
              </a:ext>
            </a:extLst>
          </p:cNvPr>
          <p:cNvSpPr/>
          <p:nvPr/>
        </p:nvSpPr>
        <p:spPr>
          <a:xfrm>
            <a:off x="6096000" y="4535786"/>
            <a:ext cx="2634558" cy="1548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8831655" y="740120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0C3490-CB12-CD8E-FBF6-0C727FAB4D40}"/>
              </a:ext>
            </a:extLst>
          </p:cNvPr>
          <p:cNvSpPr/>
          <p:nvPr/>
        </p:nvSpPr>
        <p:spPr>
          <a:xfrm>
            <a:off x="1949513" y="1805034"/>
            <a:ext cx="1810693" cy="10049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F25EB8-63BD-FEB6-A3BD-034E324C4A3D}"/>
              </a:ext>
            </a:extLst>
          </p:cNvPr>
          <p:cNvCxnSpPr>
            <a:cxnSpLocks/>
          </p:cNvCxnSpPr>
          <p:nvPr/>
        </p:nvCxnSpPr>
        <p:spPr>
          <a:xfrm flipH="1">
            <a:off x="4273236" y="1527772"/>
            <a:ext cx="959667" cy="55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A7907-7393-40AD-E1C8-4E3F2B749ED2}"/>
              </a:ext>
            </a:extLst>
          </p:cNvPr>
          <p:cNvCxnSpPr/>
          <p:nvPr/>
        </p:nvCxnSpPr>
        <p:spPr>
          <a:xfrm>
            <a:off x="4273236" y="3429000"/>
            <a:ext cx="1502875" cy="1106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BC4E612-3F8C-2B86-7349-9AED41F43F7A}"/>
              </a:ext>
            </a:extLst>
          </p:cNvPr>
          <p:cNvSpPr/>
          <p:nvPr/>
        </p:nvSpPr>
        <p:spPr>
          <a:xfrm>
            <a:off x="5493944" y="740120"/>
            <a:ext cx="1919335" cy="130822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ko-KR" altLang="en-US" dirty="0"/>
              <a:t>윈도우</a:t>
            </a:r>
            <a:r>
              <a:rPr lang="en-US" altLang="ko-KR" dirty="0"/>
              <a:t>/ </a:t>
            </a:r>
            <a:r>
              <a:rPr lang="ko-KR" altLang="en-US" dirty="0"/>
              <a:t>안드로이드</a:t>
            </a:r>
            <a:r>
              <a:rPr lang="en-US" altLang="ko-KR" dirty="0"/>
              <a:t>/ Mac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2F453B-A0AB-8FBC-D7CB-DBD993E12E24}"/>
              </a:ext>
            </a:extLst>
          </p:cNvPr>
          <p:cNvCxnSpPr/>
          <p:nvPr/>
        </p:nvCxnSpPr>
        <p:spPr>
          <a:xfrm flipH="1">
            <a:off x="7704499" y="1394233"/>
            <a:ext cx="769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26E337-7351-B101-9F29-404EAA38631B}"/>
              </a:ext>
            </a:extLst>
          </p:cNvPr>
          <p:cNvSpPr/>
          <p:nvPr/>
        </p:nvSpPr>
        <p:spPr>
          <a:xfrm>
            <a:off x="552261" y="3032911"/>
            <a:ext cx="3207945" cy="121316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-CPU,</a:t>
            </a:r>
            <a:r>
              <a:rPr lang="ko-KR" altLang="en-US" dirty="0"/>
              <a:t>그래픽카드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222220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4890379" y="2792994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504A40-5F6B-4142-9A55-A47DA4E6ABB1}"/>
              </a:ext>
            </a:extLst>
          </p:cNvPr>
          <p:cNvSpPr/>
          <p:nvPr/>
        </p:nvSpPr>
        <p:spPr>
          <a:xfrm>
            <a:off x="2842787" y="4065006"/>
            <a:ext cx="5930020" cy="13580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FD43FD8-85DE-1A42-C989-9427BB167431}"/>
              </a:ext>
            </a:extLst>
          </p:cNvPr>
          <p:cNvSpPr/>
          <p:nvPr/>
        </p:nvSpPr>
        <p:spPr>
          <a:xfrm>
            <a:off x="6337426" y="2362954"/>
            <a:ext cx="2209045" cy="9234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8757CF-4E12-1B80-271E-AD9AB57DBC93}"/>
              </a:ext>
            </a:extLst>
          </p:cNvPr>
          <p:cNvCxnSpPr>
            <a:cxnSpLocks/>
          </p:cNvCxnSpPr>
          <p:nvPr/>
        </p:nvCxnSpPr>
        <p:spPr>
          <a:xfrm flipH="1">
            <a:off x="7550590" y="1394233"/>
            <a:ext cx="995881" cy="796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A14593-18FA-8DCC-936C-B78C82AE4B2F}"/>
              </a:ext>
            </a:extLst>
          </p:cNvPr>
          <p:cNvSpPr txBox="1"/>
          <p:nvPr/>
        </p:nvSpPr>
        <p:spPr>
          <a:xfrm>
            <a:off x="8048530" y="852885"/>
            <a:ext cx="25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우리의 위치</a:t>
            </a:r>
          </a:p>
        </p:txBody>
      </p:sp>
    </p:spTree>
    <p:extLst>
      <p:ext uri="{BB962C8B-B14F-4D97-AF65-F5344CB8AC3E}">
        <p14:creationId xmlns:p14="http://schemas.microsoft.com/office/powerpoint/2010/main" val="37993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4682149" y="991355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504A40-5F6B-4142-9A55-A47DA4E6ABB1}"/>
              </a:ext>
            </a:extLst>
          </p:cNvPr>
          <p:cNvSpPr/>
          <p:nvPr/>
        </p:nvSpPr>
        <p:spPr>
          <a:xfrm>
            <a:off x="2634557" y="4626321"/>
            <a:ext cx="5930020" cy="13580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A6C18-E69C-810F-7793-EC4FF995D279}"/>
              </a:ext>
            </a:extLst>
          </p:cNvPr>
          <p:cNvCxnSpPr/>
          <p:nvPr/>
        </p:nvCxnSpPr>
        <p:spPr>
          <a:xfrm>
            <a:off x="5599567" y="2544024"/>
            <a:ext cx="0" cy="179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4720B8E-3A22-0246-5EE5-9B66604EA35A}"/>
              </a:ext>
            </a:extLst>
          </p:cNvPr>
          <p:cNvSpPr/>
          <p:nvPr/>
        </p:nvSpPr>
        <p:spPr>
          <a:xfrm>
            <a:off x="5712738" y="3107602"/>
            <a:ext cx="2779412" cy="332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</a:t>
            </a:r>
            <a:r>
              <a:rPr lang="en-US" altLang="ko-KR" dirty="0"/>
              <a:t>/</a:t>
            </a:r>
            <a:r>
              <a:rPr lang="ko-KR" altLang="en-US" dirty="0"/>
              <a:t>빌드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D5446A-0983-8613-AA7D-6E36E9B3715C}"/>
              </a:ext>
            </a:extLst>
          </p:cNvPr>
          <p:cNvSpPr/>
          <p:nvPr/>
        </p:nvSpPr>
        <p:spPr>
          <a:xfrm>
            <a:off x="8021369" y="2825812"/>
            <a:ext cx="2064192" cy="89629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언어마다 </a:t>
            </a:r>
            <a:endParaRPr lang="en-US" altLang="ko-KR" dirty="0"/>
          </a:p>
          <a:p>
            <a:pPr algn="ctr"/>
            <a:r>
              <a:rPr lang="ko-KR" altLang="en-US" dirty="0"/>
              <a:t>다름</a:t>
            </a:r>
          </a:p>
        </p:txBody>
      </p:sp>
    </p:spTree>
    <p:extLst>
      <p:ext uri="{BB962C8B-B14F-4D97-AF65-F5344CB8AC3E}">
        <p14:creationId xmlns:p14="http://schemas.microsoft.com/office/powerpoint/2010/main" val="322096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F37E3-D199-D81E-3986-1DFC3B9F60B7}"/>
              </a:ext>
            </a:extLst>
          </p:cNvPr>
          <p:cNvSpPr txBox="1"/>
          <p:nvPr/>
        </p:nvSpPr>
        <p:spPr>
          <a:xfrm>
            <a:off x="1781269" y="1766448"/>
            <a:ext cx="609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int main()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("Hello, world!\n");</a:t>
            </a:r>
          </a:p>
          <a:p>
            <a:endParaRPr lang="en-US" altLang="ko-KR" dirty="0"/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13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872F8-0FE2-C0A4-939D-31A1C6E3DBFD}"/>
              </a:ext>
            </a:extLst>
          </p:cNvPr>
          <p:cNvSpPr txBox="1"/>
          <p:nvPr/>
        </p:nvSpPr>
        <p:spPr>
          <a:xfrm>
            <a:off x="1348967" y="155679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https://www.mingw-w64.org/downloads/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7EBD9-F204-C6F5-BFC7-BF2F07822EC5}"/>
              </a:ext>
            </a:extLst>
          </p:cNvPr>
          <p:cNvSpPr txBox="1"/>
          <p:nvPr/>
        </p:nvSpPr>
        <p:spPr>
          <a:xfrm>
            <a:off x="1348967" y="805758"/>
            <a:ext cx="58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 다운로드 받기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31461-E1AB-FC3B-DA27-3E326E710867}"/>
              </a:ext>
            </a:extLst>
          </p:cNvPr>
          <p:cNvSpPr txBox="1"/>
          <p:nvPr/>
        </p:nvSpPr>
        <p:spPr>
          <a:xfrm>
            <a:off x="1348967" y="382602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gcc</a:t>
            </a:r>
            <a:r>
              <a:rPr lang="ko-KR" altLang="en-US" dirty="0"/>
              <a:t> -</a:t>
            </a:r>
            <a:r>
              <a:rPr lang="ko-KR" altLang="en-US" dirty="0" err="1"/>
              <a:t>o</a:t>
            </a:r>
            <a:r>
              <a:rPr lang="ko-KR" altLang="en-US" dirty="0"/>
              <a:t> 실행파일명.exe </a:t>
            </a:r>
            <a:r>
              <a:rPr lang="ko-KR" altLang="en-US" dirty="0" err="1"/>
              <a:t>작성파일.c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F39A9-BA0D-3967-6C67-6DC7C9CB0DBF}"/>
              </a:ext>
            </a:extLst>
          </p:cNvPr>
          <p:cNvSpPr txBox="1"/>
          <p:nvPr/>
        </p:nvSpPr>
        <p:spPr>
          <a:xfrm>
            <a:off x="1348967" y="3429000"/>
            <a:ext cx="239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명령어</a:t>
            </a:r>
          </a:p>
        </p:txBody>
      </p:sp>
    </p:spTree>
    <p:extLst>
      <p:ext uri="{BB962C8B-B14F-4D97-AF65-F5344CB8AC3E}">
        <p14:creationId xmlns:p14="http://schemas.microsoft.com/office/powerpoint/2010/main" val="242235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82C45-BB41-2AC5-2FE6-6EE8F647C3F2}"/>
              </a:ext>
            </a:extLst>
          </p:cNvPr>
          <p:cNvSpPr txBox="1"/>
          <p:nvPr/>
        </p:nvSpPr>
        <p:spPr>
          <a:xfrm>
            <a:off x="1781268" y="1766448"/>
            <a:ext cx="68512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    // c </a:t>
            </a:r>
            <a:r>
              <a:rPr lang="ko-KR" altLang="en-US" dirty="0"/>
              <a:t>표준 라이브러리</a:t>
            </a:r>
            <a:r>
              <a:rPr lang="en-US" altLang="ko-KR" dirty="0"/>
              <a:t> ( </a:t>
            </a:r>
            <a:r>
              <a:rPr lang="ko-KR" altLang="en-US" dirty="0"/>
              <a:t>컴파일러 내장 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 // sleep </a:t>
            </a:r>
            <a:r>
              <a:rPr lang="ko-KR" altLang="en-US" dirty="0"/>
              <a:t>함수를 사용하기 위해 포함</a:t>
            </a:r>
          </a:p>
          <a:p>
            <a:endParaRPr lang="ko-KR" altLang="en-US" dirty="0"/>
          </a:p>
          <a:p>
            <a:r>
              <a:rPr lang="en-US" altLang="ko-KR" dirty="0"/>
              <a:t>int main()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("Hello, world!\n");</a:t>
            </a:r>
          </a:p>
          <a:p>
            <a:endParaRPr lang="en-US" altLang="ko-KR" dirty="0"/>
          </a:p>
          <a:p>
            <a:r>
              <a:rPr lang="en-US" altLang="ko-KR" dirty="0"/>
              <a:t>    // 5</a:t>
            </a:r>
            <a:r>
              <a:rPr lang="ko-KR" altLang="en-US" dirty="0"/>
              <a:t>초 동안 대기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sleep(5);</a:t>
            </a:r>
          </a:p>
          <a:p>
            <a:endParaRPr lang="en-US" altLang="ko-KR" dirty="0"/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50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157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프로그래밍  기초 c/c#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 기초 ©</dc:title>
  <dc:creator>1426</dc:creator>
  <cp:lastModifiedBy>효훈 조</cp:lastModifiedBy>
  <cp:revision>25</cp:revision>
  <dcterms:created xsi:type="dcterms:W3CDTF">2024-05-03T05:00:48Z</dcterms:created>
  <dcterms:modified xsi:type="dcterms:W3CDTF">2024-05-06T02:04:18Z</dcterms:modified>
</cp:coreProperties>
</file>