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5" r:id="rId5"/>
    <p:sldId id="276" r:id="rId6"/>
    <p:sldId id="261" r:id="rId7"/>
    <p:sldId id="262" r:id="rId8"/>
    <p:sldId id="263" r:id="rId9"/>
    <p:sldId id="273" r:id="rId10"/>
    <p:sldId id="264" r:id="rId11"/>
    <p:sldId id="274" r:id="rId12"/>
    <p:sldId id="266" r:id="rId13"/>
    <p:sldId id="277" r:id="rId14"/>
    <p:sldId id="278" r:id="rId15"/>
    <p:sldId id="279" r:id="rId16"/>
    <p:sldId id="280" r:id="rId17"/>
    <p:sldId id="281" r:id="rId18"/>
    <p:sldId id="265" r:id="rId19"/>
    <p:sldId id="282" r:id="rId20"/>
    <p:sldId id="283" r:id="rId21"/>
    <p:sldId id="29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69" r:id="rId31"/>
    <p:sldId id="292" r:id="rId32"/>
    <p:sldId id="270" r:id="rId33"/>
    <p:sldId id="268" r:id="rId34"/>
    <p:sldId id="267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313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8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D5D8-1349-4EF1-9A35-C0CE6869B862}" type="datetimeFigureOut">
              <a:rPr lang="ru-RU" smtClean="0"/>
              <a:pPr/>
              <a:t>14.12.2024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0FA37-C07F-45AD-A299-E3BAE0DF4F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АИС аптеки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 студент группы иб-122 Федоровский А.В.</a:t>
            </a:r>
          </a:p>
          <a:p>
            <a:r>
              <a:rPr lang="ru-RU" dirty="0" smtClean="0"/>
              <a:t>Куратор: Колпаков А.А.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290"/>
            <a:ext cx="6072203" cy="641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Интерфейс сотрудника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08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804313" cy="636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Информация в БД</a:t>
            </a:r>
            <a:endParaRPr lang="ru-RU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207639" cy="5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20817" cy="50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15094" cy="501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69"/>
            <a:ext cx="9072747" cy="503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05101" cy="50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456" y="285728"/>
            <a:ext cx="844617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683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реализация</a:t>
            </a:r>
            <a:r>
              <a:rPr lang="en-US" dirty="0" smtClean="0"/>
              <a:t>:</a:t>
            </a:r>
            <a:r>
              <a:rPr lang="ru-RU" dirty="0" smtClean="0"/>
              <a:t> Показ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4292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private string connectionString = "Data Source=AptekaDB.db;Version=3;";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private void SeeCustomers(string keyword = null, List&lt;string&gt; columnNames = null)</a:t>
            </a:r>
          </a:p>
          <a:p>
            <a:pPr>
              <a:buNone/>
            </a:pPr>
            <a:r>
              <a:rPr lang="en-U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try</a:t>
            </a:r>
          </a:p>
          <a:p>
            <a:pPr>
              <a:buNone/>
            </a:pPr>
            <a:r>
              <a:rPr lang="en-US" sz="1400" dirty="0" smtClean="0"/>
              <a:t>            {</a:t>
            </a:r>
          </a:p>
          <a:p>
            <a:pPr>
              <a:buNone/>
            </a:pPr>
            <a:r>
              <a:rPr lang="en-US" sz="1400" dirty="0" smtClean="0"/>
              <a:t>                if (keyword == null)</a:t>
            </a:r>
          </a:p>
          <a:p>
            <a:pPr>
              <a:buNone/>
            </a:pPr>
            <a:r>
              <a:rPr lang="en-US" sz="1400" dirty="0" smtClean="0"/>
              <a:t>                {</a:t>
            </a:r>
          </a:p>
          <a:p>
            <a:pPr>
              <a:buNone/>
            </a:pPr>
            <a:r>
              <a:rPr lang="en-US" sz="1400" dirty="0" smtClean="0"/>
              <a:t>                    using (SQLiteConnection con = new SQLiteConnection(connectionString))</a:t>
            </a:r>
          </a:p>
          <a:p>
            <a:pPr>
              <a:buNone/>
            </a:pPr>
            <a:r>
              <a:rPr lang="en-US" sz="1400" dirty="0" smtClean="0"/>
              <a:t>                    {</a:t>
            </a:r>
          </a:p>
          <a:p>
            <a:pPr>
              <a:buNone/>
            </a:pPr>
            <a:r>
              <a:rPr lang="en-US" sz="1400" dirty="0" smtClean="0"/>
              <a:t>                        dataGridView1.DataSource = null;</a:t>
            </a:r>
          </a:p>
          <a:p>
            <a:pPr>
              <a:buNone/>
            </a:pPr>
            <a:r>
              <a:rPr lang="en-US" sz="1400" dirty="0" smtClean="0"/>
              <a:t>                        con.Open();</a:t>
            </a:r>
          </a:p>
          <a:p>
            <a:pPr>
              <a:buNone/>
            </a:pPr>
            <a:r>
              <a:rPr lang="en-US" sz="1400" dirty="0" smtClean="0"/>
              <a:t>                        SQLiteDataAdapter adapter = new SQLiteDataAdapter("select customer_id, first_name as </a:t>
            </a:r>
            <a:r>
              <a:rPr lang="ru-RU" sz="1400" dirty="0" smtClean="0"/>
              <a:t>имя, </a:t>
            </a:r>
            <a:r>
              <a:rPr lang="en-US" sz="1400" dirty="0" smtClean="0"/>
              <a:t>second_name as </a:t>
            </a:r>
            <a:r>
              <a:rPr lang="ru-RU" sz="1400" dirty="0" smtClean="0"/>
              <a:t>фамилия, </a:t>
            </a:r>
            <a:r>
              <a:rPr lang="en-US" sz="1400" dirty="0" smtClean="0"/>
              <a:t>middle_name as </a:t>
            </a:r>
            <a:r>
              <a:rPr lang="ru-RU" sz="1400" dirty="0" smtClean="0"/>
              <a:t>отчество, </a:t>
            </a:r>
            <a:r>
              <a:rPr lang="en-US" sz="1400" dirty="0" smtClean="0"/>
              <a:t>phone_number as </a:t>
            </a:r>
            <a:r>
              <a:rPr lang="ru-RU" sz="1400" dirty="0" smtClean="0"/>
              <a:t>номер_телефона, " +</a:t>
            </a:r>
          </a:p>
          <a:p>
            <a:pPr>
              <a:buNone/>
            </a:pPr>
            <a:r>
              <a:rPr lang="ru-RU" sz="1400" dirty="0" smtClean="0"/>
              <a:t>                            "</a:t>
            </a:r>
            <a:r>
              <a:rPr lang="en-US" sz="1400" dirty="0" smtClean="0"/>
              <a:t>passport_series as </a:t>
            </a:r>
            <a:r>
              <a:rPr lang="ru-RU" sz="1400" dirty="0" smtClean="0"/>
              <a:t>серия_паспорта, </a:t>
            </a:r>
            <a:r>
              <a:rPr lang="en-US" sz="1400" dirty="0" smtClean="0"/>
              <a:t>passport_number as </a:t>
            </a:r>
            <a:r>
              <a:rPr lang="ru-RU" sz="1400" dirty="0" smtClean="0"/>
              <a:t>номер_паспорта, </a:t>
            </a:r>
            <a:r>
              <a:rPr lang="en-US" sz="1400" dirty="0" smtClean="0"/>
              <a:t>town as </a:t>
            </a:r>
            <a:r>
              <a:rPr lang="ru-RU" sz="1400" dirty="0" smtClean="0"/>
              <a:t>город, </a:t>
            </a:r>
            <a:r>
              <a:rPr lang="en-US" sz="1400" dirty="0" smtClean="0"/>
              <a:t>street as </a:t>
            </a:r>
            <a:r>
              <a:rPr lang="ru-RU" sz="1400" dirty="0" smtClean="0"/>
              <a:t>улица, </a:t>
            </a:r>
            <a:r>
              <a:rPr lang="en-US" sz="1400" dirty="0" smtClean="0"/>
              <a:t>house as </a:t>
            </a:r>
            <a:r>
              <a:rPr lang="ru-RU" sz="1400" dirty="0" smtClean="0"/>
              <a:t>дом, </a:t>
            </a:r>
            <a:r>
              <a:rPr lang="en-US" sz="1400" dirty="0" smtClean="0"/>
              <a:t>apartment as </a:t>
            </a:r>
            <a:r>
              <a:rPr lang="ru-RU" sz="1400" dirty="0" smtClean="0"/>
              <a:t>квартира </a:t>
            </a:r>
            <a:r>
              <a:rPr lang="en-US" sz="1400" dirty="0" smtClean="0"/>
              <a:t>from Customers", con);</a:t>
            </a:r>
          </a:p>
          <a:p>
            <a:pPr>
              <a:buNone/>
            </a:pPr>
            <a:r>
              <a:rPr lang="en-US" sz="1400" dirty="0" smtClean="0"/>
              <a:t>                        DataTable dt = new DataTable();</a:t>
            </a:r>
          </a:p>
          <a:p>
            <a:pPr>
              <a:buNone/>
            </a:pPr>
            <a:r>
              <a:rPr lang="en-US" sz="1400" dirty="0" smtClean="0"/>
              <a:t>                        adapter.Fill(dt);</a:t>
            </a:r>
          </a:p>
          <a:p>
            <a:pPr>
              <a:buNone/>
            </a:pPr>
            <a:r>
              <a:rPr lang="en-US" sz="1400" dirty="0" smtClean="0"/>
              <a:t>                        dataGridView1.DataSource = dt;</a:t>
            </a:r>
          </a:p>
          <a:p>
            <a:pPr>
              <a:buNone/>
            </a:pPr>
            <a:r>
              <a:rPr lang="en-US" sz="1400" dirty="0" smtClean="0"/>
              <a:t>                        label1.Text = "";</a:t>
            </a:r>
          </a:p>
          <a:p>
            <a:pPr>
              <a:buNone/>
            </a:pPr>
            <a:r>
              <a:rPr lang="en-US" sz="1400" dirty="0" smtClean="0"/>
              <a:t>                    }</a:t>
            </a:r>
          </a:p>
          <a:p>
            <a:pPr>
              <a:buNone/>
            </a:pPr>
            <a:r>
              <a:rPr lang="en-US" sz="1400" dirty="0" smtClean="0"/>
              <a:t>                }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Цель работы</a:t>
            </a:r>
            <a:r>
              <a:rPr lang="en-US" dirty="0" smtClean="0"/>
              <a:t>:</a:t>
            </a:r>
            <a:r>
              <a:rPr lang="ru-RU" dirty="0" smtClean="0"/>
              <a:t> создать программу для работы в аптеке с базой данных</a:t>
            </a:r>
          </a:p>
          <a:p>
            <a:pPr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Реализация базы данных</a:t>
            </a:r>
          </a:p>
          <a:p>
            <a:pPr lvl="0"/>
            <a:r>
              <a:rPr lang="ru-RU" dirty="0" smtClean="0"/>
              <a:t>Написание программы для работы с базой данных</a:t>
            </a:r>
          </a:p>
          <a:p>
            <a:pPr lvl="0"/>
            <a:r>
              <a:rPr lang="ru-RU" dirty="0" smtClean="0"/>
              <a:t>Тестирование и редактирование.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по ключевому слову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using (SQLiteConnection con = new SQLiteConnection(connectionString))</a:t>
            </a:r>
          </a:p>
          <a:p>
            <a:pPr>
              <a:buNone/>
            </a:pPr>
            <a:r>
              <a:rPr lang="en-US" dirty="0" smtClean="0"/>
              <a:t>                    {</a:t>
            </a:r>
          </a:p>
          <a:p>
            <a:pPr>
              <a:buNone/>
            </a:pPr>
            <a:r>
              <a:rPr lang="en-US" dirty="0" smtClean="0"/>
              <a:t>                        dataGridView1.DataSource = null;</a:t>
            </a:r>
          </a:p>
          <a:p>
            <a:pPr>
              <a:buNone/>
            </a:pPr>
            <a:r>
              <a:rPr lang="en-US" dirty="0" smtClean="0"/>
              <a:t>                        con.Open();</a:t>
            </a:r>
          </a:p>
          <a:p>
            <a:pPr>
              <a:buNone/>
            </a:pPr>
            <a:r>
              <a:rPr lang="en-US" dirty="0" smtClean="0"/>
              <a:t>                        string script = "select customer_id, first_name as </a:t>
            </a:r>
            <a:r>
              <a:rPr lang="ru-RU" dirty="0" smtClean="0"/>
              <a:t>имя, </a:t>
            </a:r>
            <a:r>
              <a:rPr lang="en-US" dirty="0" smtClean="0"/>
              <a:t>second_name as </a:t>
            </a:r>
            <a:r>
              <a:rPr lang="ru-RU" dirty="0" smtClean="0"/>
              <a:t>фамилия, </a:t>
            </a:r>
            <a:r>
              <a:rPr lang="en-US" dirty="0" smtClean="0"/>
              <a:t>middle_name as </a:t>
            </a:r>
            <a:r>
              <a:rPr lang="ru-RU" dirty="0" smtClean="0"/>
              <a:t>отчество, </a:t>
            </a:r>
            <a:r>
              <a:rPr lang="en-US" dirty="0" smtClean="0"/>
              <a:t>phone_number as </a:t>
            </a:r>
            <a:r>
              <a:rPr lang="ru-RU" dirty="0" smtClean="0"/>
              <a:t>номер_телефона, " +</a:t>
            </a:r>
          </a:p>
          <a:p>
            <a:pPr>
              <a:buNone/>
            </a:pPr>
            <a:r>
              <a:rPr lang="ru-RU" dirty="0" smtClean="0"/>
              <a:t>                            "</a:t>
            </a:r>
            <a:r>
              <a:rPr lang="en-US" dirty="0" smtClean="0"/>
              <a:t>passport_series as </a:t>
            </a:r>
            <a:r>
              <a:rPr lang="ru-RU" dirty="0" smtClean="0"/>
              <a:t>серия_паспорта, </a:t>
            </a:r>
            <a:r>
              <a:rPr lang="en-US" dirty="0" smtClean="0"/>
              <a:t>passport_number as </a:t>
            </a:r>
            <a:r>
              <a:rPr lang="ru-RU" dirty="0" smtClean="0"/>
              <a:t>номер_паспорта, </a:t>
            </a:r>
            <a:r>
              <a:rPr lang="en-US" dirty="0" smtClean="0"/>
              <a:t>town as </a:t>
            </a:r>
            <a:r>
              <a:rPr lang="ru-RU" dirty="0" smtClean="0"/>
              <a:t>город, </a:t>
            </a:r>
            <a:r>
              <a:rPr lang="en-US" dirty="0" smtClean="0"/>
              <a:t>street as </a:t>
            </a:r>
            <a:r>
              <a:rPr lang="ru-RU" dirty="0" smtClean="0"/>
              <a:t>улица, </a:t>
            </a:r>
            <a:r>
              <a:rPr lang="en-US" dirty="0" smtClean="0"/>
              <a:t>house as </a:t>
            </a:r>
            <a:r>
              <a:rPr lang="ru-RU" dirty="0" smtClean="0"/>
              <a:t>дом, </a:t>
            </a:r>
            <a:r>
              <a:rPr lang="en-US" dirty="0" smtClean="0"/>
              <a:t>apartment as </a:t>
            </a:r>
            <a:r>
              <a:rPr lang="ru-RU" dirty="0" smtClean="0"/>
              <a:t>квартира </a:t>
            </a:r>
            <a:r>
              <a:rPr lang="en-US" dirty="0" smtClean="0"/>
              <a:t>from Customers where ";</a:t>
            </a:r>
          </a:p>
          <a:p>
            <a:pPr>
              <a:buNone/>
            </a:pPr>
            <a:r>
              <a:rPr lang="en-US" dirty="0" smtClean="0"/>
              <a:t>                        for (int i = 0; i &lt; columnNames.Count; i++)</a:t>
            </a:r>
          </a:p>
          <a:p>
            <a:pPr>
              <a:buNone/>
            </a:pPr>
            <a:r>
              <a:rPr lang="en-US" dirty="0" smtClean="0"/>
              <a:t>                        {</a:t>
            </a:r>
          </a:p>
          <a:p>
            <a:pPr>
              <a:buNone/>
            </a:pPr>
            <a:r>
              <a:rPr lang="en-US" dirty="0" smtClean="0"/>
              <a:t>                            script += $"{columnNames[i]} LIKE '%{keyword}%'";</a:t>
            </a:r>
          </a:p>
          <a:p>
            <a:pPr>
              <a:buNone/>
            </a:pPr>
            <a:r>
              <a:rPr lang="en-US" dirty="0" smtClean="0"/>
              <a:t>                            if (i &lt; columnNames.Count - 1)</a:t>
            </a:r>
          </a:p>
          <a:p>
            <a:pPr>
              <a:buNone/>
            </a:pPr>
            <a:r>
              <a:rPr lang="en-US" dirty="0" smtClean="0"/>
              <a:t>                            {</a:t>
            </a:r>
          </a:p>
          <a:p>
            <a:pPr>
              <a:buNone/>
            </a:pPr>
            <a:r>
              <a:rPr lang="en-US" dirty="0" smtClean="0"/>
              <a:t>                                script += " OR "; // </a:t>
            </a:r>
            <a:r>
              <a:rPr lang="ru-RU" dirty="0" smtClean="0"/>
              <a:t>Добавляем </a:t>
            </a:r>
            <a:r>
              <a:rPr lang="en-US" dirty="0" smtClean="0"/>
              <a:t>OR </a:t>
            </a:r>
            <a:r>
              <a:rPr lang="ru-RU" dirty="0" smtClean="0"/>
              <a:t>между условиями</a:t>
            </a:r>
          </a:p>
          <a:p>
            <a:pPr>
              <a:buNone/>
            </a:pPr>
            <a:r>
              <a:rPr lang="ru-RU" dirty="0" smtClean="0"/>
              <a:t>                            }</a:t>
            </a:r>
          </a:p>
          <a:p>
            <a:pPr>
              <a:buNone/>
            </a:pPr>
            <a:r>
              <a:rPr lang="ru-RU" dirty="0" smtClean="0"/>
              <a:t>                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поиска по ключевому слову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92971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SQLiteDataAdapter adapter = newSQLiteDataAdapter(script, con);</a:t>
            </a:r>
          </a:p>
          <a:p>
            <a:pPr>
              <a:buNone/>
            </a:pPr>
            <a:r>
              <a:rPr lang="en-US" sz="2400" dirty="0" smtClean="0"/>
              <a:t>                        DataTable dt = new DataTable();</a:t>
            </a:r>
          </a:p>
          <a:p>
            <a:pPr>
              <a:buNone/>
            </a:pPr>
            <a:r>
              <a:rPr lang="en-US" sz="2400" dirty="0" smtClean="0"/>
              <a:t>                        adapter.Fill(dt);</a:t>
            </a:r>
          </a:p>
          <a:p>
            <a:pPr>
              <a:buNone/>
            </a:pPr>
            <a:r>
              <a:rPr lang="en-US" sz="2400" dirty="0" smtClean="0"/>
              <a:t>                        dataGridView1.DataSource = dt;</a:t>
            </a:r>
          </a:p>
          <a:p>
            <a:pPr>
              <a:buNone/>
            </a:pPr>
            <a:r>
              <a:rPr lang="en-US" sz="2400" dirty="0" smtClean="0"/>
              <a:t>                        label1.Text = "";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 кнопки для просмотра 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private void Customer_button_Click(object sender, EventArgs e)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SeeCustomers();</a:t>
            </a:r>
          </a:p>
          <a:p>
            <a:pPr>
              <a:buNone/>
            </a:pPr>
            <a:r>
              <a:rPr lang="en-US" dirty="0" smtClean="0"/>
              <a:t>            Explore_check_button.Visible = false;</a:t>
            </a:r>
          </a:p>
          <a:p>
            <a:pPr>
              <a:buNone/>
            </a:pPr>
            <a:r>
              <a:rPr lang="en-US" dirty="0" smtClean="0"/>
              <a:t>            change_button.Visible = true;</a:t>
            </a:r>
          </a:p>
          <a:p>
            <a:pPr>
              <a:buNone/>
            </a:pPr>
            <a:r>
              <a:rPr lang="en-US" dirty="0" smtClean="0"/>
              <a:t>            delete_button.Visible = true;</a:t>
            </a:r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удаления записи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using (SQLiteConnection con = new SQLiteConnection(connectionString))</a:t>
            </a:r>
          </a:p>
          <a:p>
            <a:pPr>
              <a:buNone/>
            </a:pPr>
            <a:r>
              <a:rPr lang="en-US" dirty="0" smtClean="0"/>
              <a:t>                    {</a:t>
            </a:r>
          </a:p>
          <a:p>
            <a:pPr>
              <a:buNone/>
            </a:pPr>
            <a:r>
              <a:rPr lang="en-US" dirty="0" smtClean="0"/>
              <a:t>                        con.Open();</a:t>
            </a:r>
          </a:p>
          <a:p>
            <a:pPr>
              <a:buNone/>
            </a:pPr>
            <a:r>
              <a:rPr lang="en-US" dirty="0" smtClean="0"/>
              <a:t>                        var command = new SQLiteCommand($"DELETE FROM {table_name} WHERE {column_name} = {id}", con);</a:t>
            </a:r>
          </a:p>
          <a:p>
            <a:pPr>
              <a:buNone/>
            </a:pPr>
            <a:r>
              <a:rPr lang="en-US" dirty="0" smtClean="0"/>
              <a:t>                        command.ExecuteNonQuery();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// </a:t>
            </a:r>
            <a:r>
              <a:rPr lang="ru-RU" dirty="0" smtClean="0"/>
              <a:t>Обновление </a:t>
            </a:r>
            <a:r>
              <a:rPr lang="en-US" dirty="0" smtClean="0"/>
              <a:t>DataGridView</a:t>
            </a:r>
          </a:p>
          <a:p>
            <a:pPr>
              <a:buNone/>
            </a:pPr>
            <a:r>
              <a:rPr lang="en-US" dirty="0" smtClean="0"/>
              <a:t>                        if (table_name == "Customers") SeeCustomers();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        //</a:t>
            </a:r>
            <a:r>
              <a:rPr lang="ru-RU" dirty="0" smtClean="0"/>
              <a:t> Ещё несколько условий для показа результата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 элемента меню для добавления записи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private void </a:t>
            </a:r>
            <a:r>
              <a:rPr lang="ru-RU" dirty="0" smtClean="0"/>
              <a:t>покупатели</a:t>
            </a:r>
            <a:r>
              <a:rPr lang="en-US" dirty="0" smtClean="0"/>
              <a:t>toolStripMenuItem1_Click(object sender, EventArgs e)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FormCustomerADD newform = new FormCustomerADD();</a:t>
            </a:r>
          </a:p>
          <a:p>
            <a:pPr>
              <a:buNone/>
            </a:pPr>
            <a:r>
              <a:rPr lang="en-US" dirty="0" smtClean="0"/>
              <a:t>            newform.ShowDialog();</a:t>
            </a:r>
          </a:p>
          <a:p>
            <a:pPr>
              <a:buNone/>
            </a:pPr>
            <a:r>
              <a:rPr lang="en-US" dirty="0" smtClean="0"/>
              <a:t>            SeeCustomers();</a:t>
            </a:r>
          </a:p>
          <a:p>
            <a:pPr>
              <a:buNone/>
            </a:pPr>
            <a:r>
              <a:rPr lang="en-US" dirty="0" smtClean="0"/>
              <a:t>            Explore_check_button.Visible = false;</a:t>
            </a:r>
          </a:p>
          <a:p>
            <a:pPr>
              <a:buNone/>
            </a:pPr>
            <a:r>
              <a:rPr lang="en-US" dirty="0" smtClean="0"/>
              <a:t>            change_button.Visible = true;</a:t>
            </a:r>
          </a:p>
          <a:p>
            <a:pPr>
              <a:buNone/>
            </a:pPr>
            <a:r>
              <a:rPr lang="en-US" dirty="0" smtClean="0"/>
              <a:t>            delete_button.Visible = true;</a:t>
            </a:r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Получаем стоимость товара при добавлении его в чек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connection.Open();</a:t>
            </a:r>
          </a:p>
          <a:p>
            <a:pPr>
              <a:buNone/>
            </a:pPr>
            <a:r>
              <a:rPr lang="en-US" dirty="0" smtClean="0"/>
              <a:t>                string script = $"SELECT (price * {amount}) as sum from Medicines m where medicine_id = \"{medicine_id}\"";</a:t>
            </a:r>
          </a:p>
          <a:p>
            <a:pPr>
              <a:buNone/>
            </a:pPr>
            <a:r>
              <a:rPr lang="en-US" dirty="0" smtClean="0"/>
              <a:t>                using (SQLiteCommand command = new SQLiteCommand(script, connection))</a:t>
            </a:r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object result = command.ExecuteScalar();</a:t>
            </a:r>
          </a:p>
          <a:p>
            <a:pPr>
              <a:buNone/>
            </a:pPr>
            <a:r>
              <a:rPr lang="en-US" dirty="0" smtClean="0"/>
              <a:t>                    sum = result.ToString();</a:t>
            </a:r>
          </a:p>
          <a:p>
            <a:pPr>
              <a:buNone/>
            </a:pPr>
            <a:r>
              <a:rPr lang="en-US" dirty="0" smtClean="0"/>
              <a:t>        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работы элемента </a:t>
            </a:r>
            <a:r>
              <a:rPr lang="en-US" dirty="0" smtClean="0"/>
              <a:t>comboBox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private void comboBox2_SelectedIndexChanged(object sender, EventArgs e)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var selectedItem = (dynamic)comboBox2.SelectedItem;</a:t>
            </a:r>
          </a:p>
          <a:p>
            <a:pPr>
              <a:buNone/>
            </a:pPr>
            <a:r>
              <a:rPr lang="en-US" dirty="0" smtClean="0"/>
              <a:t>            medicine_id = Convert.ToString(selectedItem.Value); </a:t>
            </a:r>
          </a:p>
          <a:p>
            <a:pPr>
              <a:buNone/>
            </a:pPr>
            <a:r>
              <a:rPr lang="en-US" dirty="0" smtClean="0"/>
              <a:t>            medicine_title = Convert.ToString(selectedItem.Text);</a:t>
            </a:r>
          </a:p>
          <a:p>
            <a:pPr>
              <a:buNone/>
            </a:pPr>
            <a:r>
              <a:rPr lang="en-US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Заполнение таблицы «Покупки» при закрытии чека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foreach (DataGridViewRow row in dataGridView1.Rows)</a:t>
            </a:r>
          </a:p>
          <a:p>
            <a:pPr>
              <a:buNone/>
            </a:pPr>
            <a:r>
              <a:rPr lang="en-US" dirty="0" smtClean="0"/>
              <a:t>                    {</a:t>
            </a:r>
          </a:p>
          <a:p>
            <a:pPr>
              <a:buNone/>
            </a:pPr>
            <a:r>
              <a:rPr lang="en-US" dirty="0" smtClean="0"/>
              <a:t>                        // </a:t>
            </a:r>
            <a:r>
              <a:rPr lang="ru-RU" dirty="0" smtClean="0"/>
              <a:t>Пропускаем пустые строки</a:t>
            </a:r>
          </a:p>
          <a:p>
            <a:pPr>
              <a:buNone/>
            </a:pPr>
            <a:r>
              <a:rPr lang="ru-RU" dirty="0" smtClean="0"/>
              <a:t>                        </a:t>
            </a:r>
            <a:r>
              <a:rPr lang="en-US" dirty="0" smtClean="0"/>
              <a:t>if (row.IsNewRow) continue;</a:t>
            </a:r>
          </a:p>
          <a:p>
            <a:pPr>
              <a:buNone/>
            </a:pPr>
            <a:r>
              <a:rPr lang="en-US" dirty="0" smtClean="0"/>
              <a:t>                        script = $"insert into Purchases(check_id, medicine_title, amount, sum) " +</a:t>
            </a:r>
          </a:p>
          <a:p>
            <a:pPr>
              <a:buNone/>
            </a:pPr>
            <a:r>
              <a:rPr lang="en-US" dirty="0" smtClean="0"/>
              <a:t>                            $"values (\"{check_id}\", \"{row.Cells[0].Value}\", \"{row.Cells[1].Value}\", \"{row.Cells[2].Value}\")";</a:t>
            </a:r>
          </a:p>
          <a:p>
            <a:pPr>
              <a:buNone/>
            </a:pPr>
            <a:r>
              <a:rPr lang="en-US" dirty="0" smtClean="0"/>
              <a:t>                        using (SQLiteCommand com = new SQLiteCommand(script, con))</a:t>
            </a:r>
          </a:p>
          <a:p>
            <a:pPr>
              <a:buNone/>
            </a:pPr>
            <a:r>
              <a:rPr lang="en-US" dirty="0" smtClean="0"/>
              <a:t>                        {</a:t>
            </a:r>
          </a:p>
          <a:p>
            <a:pPr>
              <a:buNone/>
            </a:pPr>
            <a:r>
              <a:rPr lang="en-US" dirty="0" smtClean="0"/>
              <a:t>                            com.ExecuteNonQuery();</a:t>
            </a:r>
          </a:p>
          <a:p>
            <a:pPr>
              <a:buNone/>
            </a:pPr>
            <a:r>
              <a:rPr lang="en-US" dirty="0" smtClean="0"/>
              <a:t>                        }</a:t>
            </a:r>
          </a:p>
          <a:p>
            <a:pPr>
              <a:buNone/>
            </a:pPr>
            <a:r>
              <a:rPr lang="en-US" dirty="0" smtClean="0"/>
              <a:t>            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Уменьшение товара на складе при закрытии чека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script = $"update Medicines set available_amount = available_amount - (select amount from Purchases where Purchases.medicine_title = Medicines.medicine_title and Purchases.check_id = {check_id})" +</a:t>
            </a:r>
          </a:p>
          <a:p>
            <a:pPr>
              <a:buNone/>
            </a:pPr>
            <a:r>
              <a:rPr lang="en-US" dirty="0" smtClean="0"/>
              <a:t>                        $" where medicine_title in (select medicine_title from Purchases where check_id = {check_id})";</a:t>
            </a:r>
          </a:p>
          <a:p>
            <a:pPr>
              <a:buNone/>
            </a:pPr>
            <a:r>
              <a:rPr lang="en-US" dirty="0" smtClean="0"/>
              <a:t>                    using (SQLiteCommand command = new SQLiteCommand(script, con))</a:t>
            </a:r>
          </a:p>
          <a:p>
            <a:pPr>
              <a:buNone/>
            </a:pPr>
            <a:r>
              <a:rPr lang="en-US" dirty="0" smtClean="0"/>
              <a:t>                    {</a:t>
            </a:r>
          </a:p>
          <a:p>
            <a:pPr>
              <a:buNone/>
            </a:pPr>
            <a:r>
              <a:rPr lang="en-US" dirty="0" smtClean="0"/>
              <a:t>                        int rowsAffected = command.ExecuteNonQuery();</a:t>
            </a:r>
          </a:p>
          <a:p>
            <a:pPr>
              <a:buNone/>
            </a:pPr>
            <a:r>
              <a:rPr lang="en-US" dirty="0" smtClean="0"/>
              <a:t>            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ndrey_F\Documents\Практики по БД\Курсовая работа бд\Концептуальная бд v1.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166695" cy="635795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8229600" cy="1011221"/>
          </a:xfrm>
        </p:spPr>
        <p:txBody>
          <a:bodyPr/>
          <a:lstStyle/>
          <a:p>
            <a:r>
              <a:rPr lang="ru-RU" dirty="0" smtClean="0"/>
              <a:t>Модели БД: Концептуальная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Обработанные ошибки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407193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4786314" cy="52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00201"/>
            <a:ext cx="8258204" cy="490063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143932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14290"/>
            <a:ext cx="8715404" cy="630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выполнения курсовой работы была разработана программа в среде </a:t>
            </a:r>
            <a:r>
              <a:rPr lang="en-US" dirty="0" smtClean="0"/>
              <a:t>VisualStudio </a:t>
            </a:r>
            <a:r>
              <a:rPr lang="ru-RU" dirty="0" smtClean="0"/>
              <a:t>на языке программирования С</a:t>
            </a:r>
            <a:r>
              <a:rPr lang="en-US" dirty="0" smtClean="0"/>
              <a:t>#</a:t>
            </a:r>
            <a:r>
              <a:rPr lang="ru-RU" dirty="0" smtClean="0"/>
              <a:t>, которая позволяет работать с аптечной базой данных.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Andrey_F\Documents\Практики по БД\Курсовая работа бд\Логическая модель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36361" cy="4848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Andrey_F\Documents\Практики по БД\Курсовая работа бд\физическая модель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49395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администратора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59264" cy="491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83587"/>
            <a:ext cx="5715040" cy="677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59786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3404"/>
            <a:ext cx="8575569" cy="663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792</Words>
  <Application>Microsoft Office PowerPoint</Application>
  <PresentationFormat>Экран (4:3)</PresentationFormat>
  <Paragraphs>126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Разработка АИС аптеки</vt:lpstr>
      <vt:lpstr>Цель и задачи</vt:lpstr>
      <vt:lpstr>Модели БД: Концептуальная</vt:lpstr>
      <vt:lpstr>Логическая</vt:lpstr>
      <vt:lpstr>Физическая</vt:lpstr>
      <vt:lpstr>Интерфейс администратора</vt:lpstr>
      <vt:lpstr>Слайд 7</vt:lpstr>
      <vt:lpstr>Слайд 8</vt:lpstr>
      <vt:lpstr>Слайд 9</vt:lpstr>
      <vt:lpstr>Слайд 10</vt:lpstr>
      <vt:lpstr>Интерфейс сотрудника</vt:lpstr>
      <vt:lpstr>Слайд 12</vt:lpstr>
      <vt:lpstr>Информация в БД</vt:lpstr>
      <vt:lpstr>Слайд 14</vt:lpstr>
      <vt:lpstr>Слайд 15</vt:lpstr>
      <vt:lpstr>Слайд 16</vt:lpstr>
      <vt:lpstr>Слайд 17</vt:lpstr>
      <vt:lpstr>Чек</vt:lpstr>
      <vt:lpstr>Программная реализация: Показ таблиц</vt:lpstr>
      <vt:lpstr>Поиск по ключевому слову</vt:lpstr>
      <vt:lpstr>Пример поиска по ключевому слову</vt:lpstr>
      <vt:lpstr>Заполнение таблицы</vt:lpstr>
      <vt:lpstr>Код кнопки для просмотра таблицы</vt:lpstr>
      <vt:lpstr>Код удаления записи</vt:lpstr>
      <vt:lpstr>Код элемента меню для добавления записи</vt:lpstr>
      <vt:lpstr>Получаем стоимость товара при добавлении его в чек</vt:lpstr>
      <vt:lpstr>Пример работы элемента comboBox</vt:lpstr>
      <vt:lpstr>Заполнение таблицы «Покупки» при закрытии чека</vt:lpstr>
      <vt:lpstr>Уменьшение товара на складе при закрытии чека</vt:lpstr>
      <vt:lpstr>Обработанные ошибки</vt:lpstr>
      <vt:lpstr>Слайд 31</vt:lpstr>
      <vt:lpstr>Слайд 32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АИС аптеки</dc:title>
  <dc:creator>Andrey_F</dc:creator>
  <cp:lastModifiedBy>Andrey_F</cp:lastModifiedBy>
  <cp:revision>19</cp:revision>
  <dcterms:created xsi:type="dcterms:W3CDTF">2024-12-06T08:32:55Z</dcterms:created>
  <dcterms:modified xsi:type="dcterms:W3CDTF">2024-12-14T10:58:15Z</dcterms:modified>
</cp:coreProperties>
</file>