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5" r:id="rId5"/>
    <p:sldId id="276" r:id="rId6"/>
    <p:sldId id="261" r:id="rId7"/>
    <p:sldId id="262" r:id="rId8"/>
    <p:sldId id="263" r:id="rId9"/>
    <p:sldId id="273" r:id="rId10"/>
    <p:sldId id="264" r:id="rId11"/>
    <p:sldId id="274" r:id="rId12"/>
    <p:sldId id="266" r:id="rId13"/>
    <p:sldId id="277" r:id="rId14"/>
    <p:sldId id="278" r:id="rId15"/>
    <p:sldId id="279" r:id="rId16"/>
    <p:sldId id="280" r:id="rId17"/>
    <p:sldId id="281" r:id="rId18"/>
    <p:sldId id="265" r:id="rId19"/>
    <p:sldId id="293" r:id="rId20"/>
    <p:sldId id="269" r:id="rId21"/>
    <p:sldId id="292" r:id="rId22"/>
    <p:sldId id="270" r:id="rId23"/>
    <p:sldId id="268" r:id="rId24"/>
    <p:sldId id="26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313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8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D5D8-1349-4EF1-9A35-C0CE6869B862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АИС аптеки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 студент группы иб-122 Федоровский А.В.</a:t>
            </a:r>
          </a:p>
          <a:p>
            <a:r>
              <a:rPr lang="ru-RU" dirty="0" smtClean="0"/>
              <a:t>Куратор: Колпаков А.А.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290"/>
            <a:ext cx="6072203" cy="641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 сотрудника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99628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804313" cy="636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Информация в БД</a:t>
            </a:r>
            <a:endParaRPr lang="ru-RU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5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8977973" cy="50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900812" cy="50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69"/>
            <a:ext cx="9072747" cy="503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890819" cy="50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56" y="285728"/>
            <a:ext cx="844617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поиска по ключевому слову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92971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Цель работы</a:t>
            </a:r>
            <a:r>
              <a:rPr lang="en-US" dirty="0" smtClean="0"/>
              <a:t>:</a:t>
            </a:r>
            <a:r>
              <a:rPr lang="ru-RU" dirty="0" smtClean="0"/>
              <a:t> создать программу для работы в аптеке с базой данных</a:t>
            </a:r>
          </a:p>
          <a:p>
            <a:pPr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Реализация базы данных</a:t>
            </a:r>
          </a:p>
          <a:p>
            <a:pPr lvl="0"/>
            <a:r>
              <a:rPr lang="ru-RU" dirty="0" smtClean="0"/>
              <a:t>Написание программы для работы с базой данных</a:t>
            </a:r>
          </a:p>
          <a:p>
            <a:pPr lvl="0"/>
            <a:r>
              <a:rPr lang="ru-RU" dirty="0" smtClean="0"/>
              <a:t>Тестирование и редактирование.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Обработанные ошибки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407193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14422"/>
            <a:ext cx="4572032" cy="52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00201"/>
            <a:ext cx="8258204" cy="490063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143932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04" cy="63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курсовой работы была разработана программа в среде </a:t>
            </a:r>
            <a:r>
              <a:rPr lang="en-US" dirty="0" smtClean="0"/>
              <a:t>VisualStudio </a:t>
            </a:r>
            <a:r>
              <a:rPr lang="ru-RU" dirty="0" smtClean="0"/>
              <a:t>на языке программирования С</a:t>
            </a:r>
            <a:r>
              <a:rPr lang="en-US" dirty="0" smtClean="0"/>
              <a:t>#</a:t>
            </a:r>
            <a:r>
              <a:rPr lang="ru-RU" dirty="0" smtClean="0"/>
              <a:t>, которая позволяет работать с аптечной базой данных.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ndrey_F\Documents\Практики по БД\Курсовая работа бд\Концептуальная бд v1.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713957"/>
            <a:ext cx="8858279" cy="614404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011221"/>
          </a:xfrm>
        </p:spPr>
        <p:txBody>
          <a:bodyPr/>
          <a:lstStyle/>
          <a:p>
            <a:r>
              <a:rPr lang="ru-RU" dirty="0" smtClean="0"/>
              <a:t>Модели БД: Концептуальная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ndrey_F\Documents\Практики по БД\Курсовая работа бд\Логическая модель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62" y="1643050"/>
            <a:ext cx="9001738" cy="4776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ndrey_F\Documents\Практики по БД\Курсовая работа бд\физическая модель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45" y="1428736"/>
            <a:ext cx="9011755" cy="4868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администратора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59264" cy="491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8267"/>
            <a:ext cx="5643602" cy="668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8858312" cy="485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3404"/>
            <a:ext cx="8575569" cy="66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97</Words>
  <Application>Microsoft Office PowerPoint</Application>
  <PresentationFormat>Экран (4:3)</PresentationFormat>
  <Paragraphs>21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Разработка АИС аптеки</vt:lpstr>
      <vt:lpstr>Цель и задачи</vt:lpstr>
      <vt:lpstr>Модели БД: Концептуальная</vt:lpstr>
      <vt:lpstr>Логическая</vt:lpstr>
      <vt:lpstr>Физическая</vt:lpstr>
      <vt:lpstr>Интерфейс администратора</vt:lpstr>
      <vt:lpstr>Слайд 7</vt:lpstr>
      <vt:lpstr>Слайд 8</vt:lpstr>
      <vt:lpstr>Слайд 9</vt:lpstr>
      <vt:lpstr>Слайд 10</vt:lpstr>
      <vt:lpstr>Интерфейс сотрудника</vt:lpstr>
      <vt:lpstr>Слайд 12</vt:lpstr>
      <vt:lpstr>Информация в БД</vt:lpstr>
      <vt:lpstr>Слайд 14</vt:lpstr>
      <vt:lpstr>Слайд 15</vt:lpstr>
      <vt:lpstr>Слайд 16</vt:lpstr>
      <vt:lpstr>Слайд 17</vt:lpstr>
      <vt:lpstr>Чек</vt:lpstr>
      <vt:lpstr>Пример поиска по ключевому слову</vt:lpstr>
      <vt:lpstr>Обработанные ошибки</vt:lpstr>
      <vt:lpstr>Слайд 21</vt:lpstr>
      <vt:lpstr>Слайд 22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АИС аптеки</dc:title>
  <dc:creator>Andrey_F</dc:creator>
  <cp:lastModifiedBy>Andrey_F</cp:lastModifiedBy>
  <cp:revision>26</cp:revision>
  <dcterms:created xsi:type="dcterms:W3CDTF">2024-12-06T08:32:55Z</dcterms:created>
  <dcterms:modified xsi:type="dcterms:W3CDTF">2024-12-16T09:50:46Z</dcterms:modified>
</cp:coreProperties>
</file>