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470" y="-1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AB49-AF72-47CF-9BC4-45BA8E931CCD}" type="datetimeFigureOut">
              <a:rPr lang="de-CH" smtClean="0"/>
              <a:t>15.07.2016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274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AB49-AF72-47CF-9BC4-45BA8E931CCD}" type="datetimeFigureOut">
              <a:rPr lang="de-CH" smtClean="0"/>
              <a:t>15.07.2016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81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AB49-AF72-47CF-9BC4-45BA8E931CCD}" type="datetimeFigureOut">
              <a:rPr lang="de-CH" smtClean="0"/>
              <a:t>15.07.2016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9475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AB49-AF72-47CF-9BC4-45BA8E931CCD}" type="datetimeFigureOut">
              <a:rPr lang="de-CH" smtClean="0"/>
              <a:t>15.07.2016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465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AB49-AF72-47CF-9BC4-45BA8E931CCD}" type="datetimeFigureOut">
              <a:rPr lang="de-CH" smtClean="0"/>
              <a:t>15.07.2016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8946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AB49-AF72-47CF-9BC4-45BA8E931CCD}" type="datetimeFigureOut">
              <a:rPr lang="de-CH" smtClean="0"/>
              <a:t>15.07.2016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9071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AB49-AF72-47CF-9BC4-45BA8E931CCD}" type="datetimeFigureOut">
              <a:rPr lang="de-CH" smtClean="0"/>
              <a:t>15.07.2016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7267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AB49-AF72-47CF-9BC4-45BA8E931CCD}" type="datetimeFigureOut">
              <a:rPr lang="de-CH" smtClean="0"/>
              <a:t>15.07.2016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157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AB49-AF72-47CF-9BC4-45BA8E931CCD}" type="datetimeFigureOut">
              <a:rPr lang="de-CH" smtClean="0"/>
              <a:t>15.07.2016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073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AB49-AF72-47CF-9BC4-45BA8E931CCD}" type="datetimeFigureOut">
              <a:rPr lang="de-CH" smtClean="0"/>
              <a:t>15.07.2016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081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AB49-AF72-47CF-9BC4-45BA8E931CCD}" type="datetimeFigureOut">
              <a:rPr lang="de-CH" smtClean="0"/>
              <a:t>15.07.2016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305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AB49-AF72-47CF-9BC4-45BA8E931CCD}" type="datetimeFigureOut">
              <a:rPr lang="de-CH" smtClean="0"/>
              <a:t>15.07.2016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598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AB49-AF72-47CF-9BC4-45BA8E931CCD}" type="datetimeFigureOut">
              <a:rPr lang="de-CH" smtClean="0"/>
              <a:t>15.07.2016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19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AB49-AF72-47CF-9BC4-45BA8E931CCD}" type="datetimeFigureOut">
              <a:rPr lang="de-CH" smtClean="0"/>
              <a:t>15.07.2016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670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AB49-AF72-47CF-9BC4-45BA8E931CCD}" type="datetimeFigureOut">
              <a:rPr lang="de-CH" smtClean="0"/>
              <a:t>15.07.2016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495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AB49-AF72-47CF-9BC4-45BA8E931CCD}" type="datetimeFigureOut">
              <a:rPr lang="de-CH" smtClean="0"/>
              <a:t>15.07.2016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841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0AB49-AF72-47CF-9BC4-45BA8E931CCD}" type="datetimeFigureOut">
              <a:rPr lang="de-CH" smtClean="0"/>
              <a:t>15.07.2016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594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Buchungssystem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Linus Eberhard &amp; Sven Frei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787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Implementation</a:t>
            </a:r>
          </a:p>
          <a:p>
            <a:endParaRPr lang="de-CH" dirty="0"/>
          </a:p>
          <a:p>
            <a:r>
              <a:rPr lang="de-CH" smtClean="0"/>
              <a:t>Demonstration</a:t>
            </a:r>
            <a:endParaRPr lang="de-CH" dirty="0"/>
          </a:p>
          <a:p>
            <a:endParaRPr lang="de-CH" dirty="0" smtClean="0"/>
          </a:p>
          <a:p>
            <a:r>
              <a:rPr lang="de-CH" dirty="0" smtClean="0"/>
              <a:t>Reflexion</a:t>
            </a:r>
          </a:p>
          <a:p>
            <a:endParaRPr lang="de-CH" dirty="0"/>
          </a:p>
          <a:p>
            <a:r>
              <a:rPr lang="de-CH" dirty="0" smtClean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424238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pic>
        <p:nvPicPr>
          <p:cNvPr id="1026" name="Grafik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" t="2097" r="1049" b="1745"/>
          <a:stretch/>
        </p:blipFill>
        <p:spPr bwMode="auto">
          <a:xfrm>
            <a:off x="561220" y="4056206"/>
            <a:ext cx="2616569" cy="21239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8" name="Picture 4" descr="http://www.mhs.ch/_images/datenba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843" y="354322"/>
            <a:ext cx="2253797" cy="225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krümmte Verbindung 4"/>
          <p:cNvCxnSpPr>
            <a:stCxn id="1030" idx="3"/>
            <a:endCxn id="1028" idx="2"/>
          </p:cNvCxnSpPr>
          <p:nvPr/>
        </p:nvCxnSpPr>
        <p:spPr>
          <a:xfrm flipV="1">
            <a:off x="6775481" y="2608120"/>
            <a:ext cx="1249261" cy="59265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krümmte Verbindung 7"/>
          <p:cNvCxnSpPr>
            <a:stCxn id="1028" idx="1"/>
            <a:endCxn id="1030" idx="0"/>
          </p:cNvCxnSpPr>
          <p:nvPr/>
        </p:nvCxnSpPr>
        <p:spPr>
          <a:xfrm rot="10800000" flipV="1">
            <a:off x="5514841" y="1481221"/>
            <a:ext cx="1383003" cy="8641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s://tomsondev.files.wordpress.com/2015/07/application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6" t="8549" r="1744" b="2039"/>
          <a:stretch/>
        </p:blipFill>
        <p:spPr bwMode="auto">
          <a:xfrm>
            <a:off x="4254199" y="2345335"/>
            <a:ext cx="2521282" cy="17108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20" name="Gekrümmte Verbindung 19"/>
          <p:cNvCxnSpPr>
            <a:stCxn id="1030" idx="1"/>
            <a:endCxn id="1026" idx="0"/>
          </p:cNvCxnSpPr>
          <p:nvPr/>
        </p:nvCxnSpPr>
        <p:spPr>
          <a:xfrm rot="10800000" flipV="1">
            <a:off x="1869505" y="3200770"/>
            <a:ext cx="2384694" cy="85543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krümmte Verbindung 32"/>
          <p:cNvCxnSpPr>
            <a:stCxn id="1026" idx="3"/>
            <a:endCxn id="1030" idx="2"/>
          </p:cNvCxnSpPr>
          <p:nvPr/>
        </p:nvCxnSpPr>
        <p:spPr>
          <a:xfrm flipV="1">
            <a:off x="3177789" y="4056206"/>
            <a:ext cx="2337051" cy="106195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http://www.bunniktours.com.au/var/plain_site/storage/images/media/images/xml-logo/113656-1-eng-AU/xml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6" y="3031957"/>
            <a:ext cx="972419" cy="89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regmedia.co.uk/2013/01/30/java_logo.jpg?x=1200&amp;y=79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183" y="4318991"/>
            <a:ext cx="1495884" cy="98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upload.wikimedia.org/wikipedia/commons/thumb/0/03/Xampp_logo.svg/230px-Xampp_logo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967" y="231999"/>
            <a:ext cx="219075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7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</a:t>
            </a:r>
            <a:endParaRPr lang="de-CH" dirty="0"/>
          </a:p>
        </p:txBody>
      </p:sp>
      <p:pic>
        <p:nvPicPr>
          <p:cNvPr id="2050" name="Picture 2" descr="http://fabi2014.fairtrade-deutschland.de/wp-content/uploads/2014/05/idee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943" y="3353700"/>
            <a:ext cx="2379580" cy="178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blog.dvpi.de/wp-content/uploads/2013/03/zahnr%C3%A4der-theorie-und-praxi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265" y="4447751"/>
            <a:ext cx="2197069" cy="138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" t="2097" r="1049" b="1745"/>
          <a:stretch/>
        </p:blipFill>
        <p:spPr bwMode="auto">
          <a:xfrm>
            <a:off x="8897914" y="2393702"/>
            <a:ext cx="2616569" cy="21239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8" name="Picture 10" descr="https://upload.wikimedia.org/wikipedia/commons/0/03/Klassendiagramm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494" y="1431905"/>
            <a:ext cx="3286382" cy="192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>
            <a:stCxn id="2050" idx="0"/>
            <a:endCxn id="2058" idx="1"/>
          </p:cNvCxnSpPr>
          <p:nvPr/>
        </p:nvCxnSpPr>
        <p:spPr>
          <a:xfrm flipV="1">
            <a:off x="1055847" y="2392803"/>
            <a:ext cx="1710647" cy="9608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058" idx="2"/>
            <a:endCxn id="2052" idx="1"/>
          </p:cNvCxnSpPr>
          <p:nvPr/>
        </p:nvCxnSpPr>
        <p:spPr>
          <a:xfrm>
            <a:off x="4409685" y="3353700"/>
            <a:ext cx="1145580" cy="17846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2052" idx="3"/>
            <a:endCxn id="6" idx="1"/>
          </p:cNvCxnSpPr>
          <p:nvPr/>
        </p:nvCxnSpPr>
        <p:spPr>
          <a:xfrm flipV="1">
            <a:off x="7752334" y="3455657"/>
            <a:ext cx="1145580" cy="16827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6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Demonstration</a:t>
            </a:r>
            <a:endParaRPr lang="de-CH" dirty="0"/>
          </a:p>
        </p:txBody>
      </p:sp>
      <p:pic>
        <p:nvPicPr>
          <p:cNvPr id="1029" name="Picture 5" descr="http://cliparti.com/images/img1/a-demonstration-in-graysca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4" y="1481344"/>
            <a:ext cx="7290254" cy="474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53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Reflexion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Zusammenarbeit</a:t>
            </a:r>
          </a:p>
          <a:p>
            <a:endParaRPr lang="de-CH" dirty="0"/>
          </a:p>
          <a:p>
            <a:r>
              <a:rPr lang="de-CH" smtClean="0"/>
              <a:t>Vorgehensweise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Endresultat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83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  <p:pic>
        <p:nvPicPr>
          <p:cNvPr id="3074" name="Picture 2" descr="http://media-cdn.sueddeutsche.de/image/sz.1.2249385/940x528?v=1417534538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6" y="2277923"/>
            <a:ext cx="6114596" cy="343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6113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</Words>
  <Application>Microsoft Office PowerPoint</Application>
  <PresentationFormat>Benutzerdefiniert</PresentationFormat>
  <Paragraphs>22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Facette</vt:lpstr>
      <vt:lpstr>Buchungssystem</vt:lpstr>
      <vt:lpstr>Inhalt</vt:lpstr>
      <vt:lpstr>Architektur</vt:lpstr>
      <vt:lpstr>Implementation</vt:lpstr>
      <vt:lpstr>Demonstration</vt:lpstr>
      <vt:lpstr>Reflexion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Buchungssystem</dc:title>
  <dc:creator>Sven Frei</dc:creator>
  <cp:lastModifiedBy>bbw</cp:lastModifiedBy>
  <cp:revision>21</cp:revision>
  <dcterms:created xsi:type="dcterms:W3CDTF">2016-07-14T20:54:38Z</dcterms:created>
  <dcterms:modified xsi:type="dcterms:W3CDTF">2016-07-15T12:58:51Z</dcterms:modified>
</cp:coreProperties>
</file>