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6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27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475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465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946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9071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267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15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07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081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05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598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19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670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495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41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AB49-AF72-47CF-9BC4-45BA8E931CCD}" type="datetimeFigureOut">
              <a:rPr lang="de-CH" smtClean="0"/>
              <a:t>14.07.2016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22C77A-CCDE-442E-B74A-339D5CDA1A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94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Buchungssystem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Linus Eberhard &amp; Sven Frei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78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</a:p>
          <a:p>
            <a:endParaRPr lang="de-CH" dirty="0"/>
          </a:p>
          <a:p>
            <a:r>
              <a:rPr lang="de-CH" dirty="0"/>
              <a:t>Implementation</a:t>
            </a:r>
          </a:p>
          <a:p>
            <a:endParaRPr lang="de-CH" dirty="0" smtClean="0"/>
          </a:p>
          <a:p>
            <a:r>
              <a:rPr lang="de-CH" dirty="0" smtClean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42423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pic>
        <p:nvPicPr>
          <p:cNvPr id="1026" name="Grafik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2097" r="1049" b="1745"/>
          <a:stretch/>
        </p:blipFill>
        <p:spPr bwMode="auto">
          <a:xfrm>
            <a:off x="561220" y="4056206"/>
            <a:ext cx="2616569" cy="2123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mhs.ch/_images/datenba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43" y="354322"/>
            <a:ext cx="2253797" cy="225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krümmte Verbindung 4"/>
          <p:cNvCxnSpPr>
            <a:stCxn id="1030" idx="3"/>
            <a:endCxn id="1028" idx="2"/>
          </p:cNvCxnSpPr>
          <p:nvPr/>
        </p:nvCxnSpPr>
        <p:spPr>
          <a:xfrm flipV="1">
            <a:off x="6775481" y="2608120"/>
            <a:ext cx="1249261" cy="59265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krümmte Verbindung 7"/>
          <p:cNvCxnSpPr>
            <a:stCxn id="1028" idx="1"/>
            <a:endCxn id="1030" idx="0"/>
          </p:cNvCxnSpPr>
          <p:nvPr/>
        </p:nvCxnSpPr>
        <p:spPr>
          <a:xfrm rot="10800000" flipV="1">
            <a:off x="5514841" y="1481221"/>
            <a:ext cx="1383003" cy="864114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s://tomsondev.files.wordpress.com/2015/07/application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6" t="8549" r="1744" b="2039"/>
          <a:stretch/>
        </p:blipFill>
        <p:spPr bwMode="auto">
          <a:xfrm>
            <a:off x="4254199" y="2345335"/>
            <a:ext cx="2521282" cy="1710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Gekrümmte Verbindung 19"/>
          <p:cNvCxnSpPr>
            <a:stCxn id="1030" idx="1"/>
            <a:endCxn id="1026" idx="0"/>
          </p:cNvCxnSpPr>
          <p:nvPr/>
        </p:nvCxnSpPr>
        <p:spPr>
          <a:xfrm rot="10800000" flipV="1">
            <a:off x="1869505" y="3200770"/>
            <a:ext cx="2384694" cy="85543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krümmte Verbindung 32"/>
          <p:cNvCxnSpPr>
            <a:stCxn id="1026" idx="3"/>
            <a:endCxn id="1030" idx="2"/>
          </p:cNvCxnSpPr>
          <p:nvPr/>
        </p:nvCxnSpPr>
        <p:spPr>
          <a:xfrm flipV="1">
            <a:off x="3177789" y="4056206"/>
            <a:ext cx="2337051" cy="106195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://www.bunniktours.com.au/var/plain_site/storage/images/media/images/xml-logo/113656-1-eng-AU/xml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3031957"/>
            <a:ext cx="972419" cy="89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regmedia.co.uk/2013/01/30/java_logo.jpg?x=1200&amp;y=79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83" y="4318991"/>
            <a:ext cx="1495884" cy="98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upload.wikimedia.org/wikipedia/commons/thumb/0/03/Xampp_logo.svg/230px-Xampp_logo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967" y="231999"/>
            <a:ext cx="21907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7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pic>
        <p:nvPicPr>
          <p:cNvPr id="2050" name="Picture 2" descr="http://fabi2014.fairtrade-deutschland.de/wp-content/uploads/2014/05/idee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943" y="3353700"/>
            <a:ext cx="2379580" cy="178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log.dvpi.de/wp-content/uploads/2013/03/zahnr%C3%A4der-theorie-und-praxi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65" y="4447751"/>
            <a:ext cx="2197069" cy="138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2097" r="1049" b="1745"/>
          <a:stretch/>
        </p:blipFill>
        <p:spPr bwMode="auto">
          <a:xfrm>
            <a:off x="8897914" y="2393702"/>
            <a:ext cx="2616569" cy="2123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https://upload.wikimedia.org/wikipedia/commons/0/03/Klassendiagramm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494" y="1431905"/>
            <a:ext cx="3286382" cy="192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2050" idx="0"/>
            <a:endCxn id="2058" idx="1"/>
          </p:cNvCxnSpPr>
          <p:nvPr/>
        </p:nvCxnSpPr>
        <p:spPr>
          <a:xfrm flipV="1">
            <a:off x="1055847" y="2392803"/>
            <a:ext cx="1710647" cy="9608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058" idx="2"/>
            <a:endCxn id="2052" idx="1"/>
          </p:cNvCxnSpPr>
          <p:nvPr/>
        </p:nvCxnSpPr>
        <p:spPr>
          <a:xfrm>
            <a:off x="4409685" y="3353700"/>
            <a:ext cx="1145580" cy="17846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2052" idx="3"/>
            <a:endCxn id="6" idx="1"/>
          </p:cNvCxnSpPr>
          <p:nvPr/>
        </p:nvCxnSpPr>
        <p:spPr>
          <a:xfrm flipV="1">
            <a:off x="7752334" y="3455657"/>
            <a:ext cx="1145580" cy="16827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Reflexion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Linus Eberhard</a:t>
            </a:r>
          </a:p>
          <a:p>
            <a:endParaRPr lang="de-CH" dirty="0"/>
          </a:p>
          <a:p>
            <a:r>
              <a:rPr lang="de-CH" dirty="0" smtClean="0"/>
              <a:t>Sven Frei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8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Buchungssystem</vt:lpstr>
      <vt:lpstr>Inhalt</vt:lpstr>
      <vt:lpstr>Architektur</vt:lpstr>
      <vt:lpstr>Implementation</vt:lpstr>
      <vt:lpstr>Reflexion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Buchungssystem</dc:title>
  <dc:creator>Sven Frei</dc:creator>
  <cp:lastModifiedBy>Sven Frei</cp:lastModifiedBy>
  <cp:revision>11</cp:revision>
  <dcterms:created xsi:type="dcterms:W3CDTF">2016-07-14T20:54:38Z</dcterms:created>
  <dcterms:modified xsi:type="dcterms:W3CDTF">2016-07-14T21:08:58Z</dcterms:modified>
</cp:coreProperties>
</file>