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4"/>
  </p:notesMasterIdLst>
  <p:handoutMasterIdLst>
    <p:handoutMasterId r:id="rId25"/>
  </p:handoutMasterIdLst>
  <p:sldIdLst>
    <p:sldId id="312" r:id="rId5"/>
    <p:sldId id="337" r:id="rId6"/>
    <p:sldId id="339" r:id="rId7"/>
    <p:sldId id="340" r:id="rId8"/>
    <p:sldId id="307" r:id="rId9"/>
    <p:sldId id="324" r:id="rId10"/>
    <p:sldId id="323" r:id="rId11"/>
    <p:sldId id="325" r:id="rId12"/>
    <p:sldId id="326" r:id="rId13"/>
    <p:sldId id="327" r:id="rId14"/>
    <p:sldId id="328" r:id="rId15"/>
    <p:sldId id="329" r:id="rId16"/>
    <p:sldId id="330" r:id="rId17"/>
    <p:sldId id="332" r:id="rId18"/>
    <p:sldId id="331" r:id="rId19"/>
    <p:sldId id="333" r:id="rId20"/>
    <p:sldId id="334" r:id="rId21"/>
    <p:sldId id="335" r:id="rId22"/>
    <p:sldId id="297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388" autoAdjust="0"/>
  </p:normalViewPr>
  <p:slideViewPr>
    <p:cSldViewPr snapToGrid="0" snapToObjects="1">
      <p:cViewPr>
        <p:scale>
          <a:sx n="50" d="100"/>
          <a:sy n="50" d="100"/>
        </p:scale>
        <p:origin x="1287" y="44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5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46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0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22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85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6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8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461884"/>
            <a:ext cx="6392421" cy="3831221"/>
          </a:xfrm>
        </p:spPr>
        <p:txBody>
          <a:bodyPr anchor="ctr"/>
          <a:lstStyle/>
          <a:p>
            <a:r>
              <a:rPr lang="en-US" dirty="0"/>
              <a:t>Vehicle management 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21mcme16,21mcme26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29FB9-8065-E8D2-C126-D62C62B6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8821"/>
            <a:ext cx="12192000" cy="52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5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2F864-2FDB-96B5-F766-FBCDA7D9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101"/>
            <a:ext cx="12192000" cy="39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2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88A88-CA09-EECF-9BFB-8719CE17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795"/>
            <a:ext cx="12192000" cy="41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8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00C59-1A9A-9900-BE06-39AB9E66D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0085"/>
            <a:ext cx="12192000" cy="31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1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06C6A1-A4CC-7107-CA41-49C2EF5A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22617"/>
            <a:ext cx="10450285" cy="45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CB4F7-2443-01F5-B83A-D01A1242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776"/>
            <a:ext cx="12192000" cy="3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06C6A1-A4CC-7107-CA41-49C2EF5A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22617"/>
            <a:ext cx="10450285" cy="45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2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AABE9F-75FB-9F96-83CE-119B2937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69830" cy="516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E53824-8D3E-CF1E-92D5-91C6D6B4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77" y="4942896"/>
            <a:ext cx="661127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1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BED2A-C8C1-1850-10CA-CAD18E2B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0794"/>
            <a:ext cx="12192000" cy="34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21mcme16</a:t>
            </a:r>
          </a:p>
          <a:p>
            <a:r>
              <a:rPr lang="en-US" dirty="0"/>
              <a:t>21mcme26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1F2-021D-3E66-BBC1-DFADF83CC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545C-1A60-0E9B-0FF5-DC30C5075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 security procedures in universities involve manual checking of vehicles for emblems.</a:t>
            </a:r>
          </a:p>
          <a:p>
            <a:r>
              <a:rPr lang="en-US" dirty="0"/>
              <a:t>Inefficient visitor verification process leads to time wastage and potential security risks.</a:t>
            </a:r>
          </a:p>
          <a:p>
            <a:r>
              <a:rPr lang="en-US" dirty="0"/>
              <a:t>Lack of centralized vehicle registration system poses challenges in managing campus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2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1F2-021D-3E66-BBC1-DFADF83C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575497"/>
            <a:ext cx="4078513" cy="906447"/>
          </a:xfrm>
        </p:spPr>
        <p:txBody>
          <a:bodyPr/>
          <a:lstStyle/>
          <a:p>
            <a:r>
              <a:rPr lang="en-IN" dirty="0"/>
              <a:t> Benefits of the App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545C-1A60-0E9B-0FF5-DC30C5075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1451428"/>
            <a:ext cx="11030856" cy="48477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Enhanced Security:</a:t>
            </a:r>
          </a:p>
          <a:p>
            <a:r>
              <a:rPr lang="en-US" dirty="0"/>
              <a:t>Automatic identification of registered vehicles reduces unauthorized entry.</a:t>
            </a:r>
          </a:p>
          <a:p>
            <a:r>
              <a:rPr lang="en-US" dirty="0"/>
              <a:t>Visitor approval process is streamlined, minimizing security risks.</a:t>
            </a:r>
          </a:p>
          <a:p>
            <a:r>
              <a:rPr lang="en-US" dirty="0"/>
              <a:t>Efficiency Improvement:</a:t>
            </a:r>
          </a:p>
          <a:p>
            <a:r>
              <a:rPr lang="en-US" dirty="0"/>
              <a:t>Elimination of manual checks saves time for both security personnel and visitors.</a:t>
            </a:r>
          </a:p>
          <a:p>
            <a:r>
              <a:rPr lang="en-US" dirty="0"/>
              <a:t>Real-time access to vehicle records improves monitoring and management.</a:t>
            </a:r>
          </a:p>
          <a:p>
            <a:r>
              <a:rPr lang="en-US" dirty="0"/>
              <a:t>Convenience for Users:</a:t>
            </a:r>
          </a:p>
          <a:p>
            <a:r>
              <a:rPr lang="en-US" dirty="0"/>
              <a:t>Online registration and visitor approval enhance user experience.</a:t>
            </a:r>
          </a:p>
          <a:p>
            <a:r>
              <a:rPr lang="en-US" dirty="0"/>
              <a:t>Professors can manage their visitors and vehicles seamlessly through the app.</a:t>
            </a:r>
          </a:p>
          <a:p>
            <a:r>
              <a:rPr lang="en-US" dirty="0"/>
              <a:t>Data Insights:</a:t>
            </a:r>
          </a:p>
          <a:p>
            <a:r>
              <a:rPr lang="en-US" dirty="0"/>
              <a:t>Centralized database provides valuable insights into campus traffic patterns.</a:t>
            </a:r>
          </a:p>
          <a:p>
            <a:r>
              <a:rPr lang="en-US" dirty="0"/>
              <a:t>Analysis of vehicle records aids in optimizing security measures.</a:t>
            </a:r>
          </a:p>
          <a:p>
            <a:r>
              <a:rPr lang="en-US" dirty="0"/>
              <a:t>Reduced Theft Risks:</a:t>
            </a:r>
          </a:p>
          <a:p>
            <a:r>
              <a:rPr lang="en-US" dirty="0"/>
              <a:t>Comprehensive tracking of vehicles within the campus helps deter theft attempts.</a:t>
            </a:r>
          </a:p>
          <a:p>
            <a:r>
              <a:rPr lang="en-US" dirty="0"/>
              <a:t>Unauthorized vehicles are promptly identified and addressed by security personnel.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46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F1F2-021D-3E66-BBC1-DFADF83C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472412"/>
            <a:ext cx="4078513" cy="906447"/>
          </a:xfrm>
        </p:spPr>
        <p:txBody>
          <a:bodyPr/>
          <a:lstStyle/>
          <a:p>
            <a:r>
              <a:rPr lang="en-IN" dirty="0"/>
              <a:t> Functional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545C-1A60-0E9B-0FF5-DC30C5075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1814285"/>
            <a:ext cx="11030856" cy="48477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Vehicle Registration:</a:t>
            </a:r>
          </a:p>
          <a:p>
            <a:r>
              <a:rPr lang="en-US" dirty="0"/>
              <a:t>Online registration with admin verification.</a:t>
            </a:r>
          </a:p>
          <a:p>
            <a:r>
              <a:rPr lang="en-US" dirty="0"/>
              <a:t>Required fields: Name, Registration ID, Department, Vehicle Details, etc.</a:t>
            </a:r>
          </a:p>
          <a:p>
            <a:r>
              <a:rPr lang="en-US" dirty="0"/>
              <a:t>Vehicle Records:</a:t>
            </a:r>
          </a:p>
          <a:p>
            <a:r>
              <a:rPr lang="en-US" dirty="0"/>
              <a:t>Accessible to students, professors, and admin.</a:t>
            </a:r>
          </a:p>
          <a:p>
            <a:r>
              <a:rPr lang="en-US" dirty="0"/>
              <a:t>Enables viewing of personal vehicle records.</a:t>
            </a:r>
          </a:p>
          <a:p>
            <a:r>
              <a:rPr lang="en-US" dirty="0"/>
              <a:t>Visitor Form:</a:t>
            </a:r>
          </a:p>
          <a:p>
            <a:r>
              <a:rPr lang="en-US" dirty="0"/>
              <a:t>Digital submission of visitor forms by professors.</a:t>
            </a:r>
          </a:p>
          <a:p>
            <a:r>
              <a:rPr lang="en-US" dirty="0"/>
              <a:t>Option for vehicle registration or scanning for visitor approval.</a:t>
            </a:r>
          </a:p>
          <a:p>
            <a:r>
              <a:rPr lang="en-US" dirty="0"/>
              <a:t>Other Vehicles:</a:t>
            </a:r>
          </a:p>
          <a:p>
            <a:r>
              <a:rPr lang="en-US" dirty="0"/>
              <a:t>Security guards can note temporary vehicles for tracking purposes.</a:t>
            </a:r>
          </a:p>
          <a:p>
            <a:r>
              <a:rPr lang="en-US" dirty="0"/>
              <a:t>Streamlined process with predefined purpose selection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85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06C6A1-A4CC-7107-CA41-49C2EF5A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6" y="1222617"/>
            <a:ext cx="10450285" cy="45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BAA19-6801-9515-6DF4-2CDD61AA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948"/>
            <a:ext cx="12192000" cy="56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8312A-A244-8D14-A9A1-DE6A5069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564"/>
            <a:ext cx="12192000" cy="481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7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A8BAA-294C-D88B-5415-DEA5FF0E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6871"/>
            <a:ext cx="12192000" cy="45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0928B4-0DB2-4B85-AC72-23E89F4C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895"/>
            <a:ext cx="12192000" cy="59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41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{5314BA55-2F7F-4FA2-B865-0709EA0422B8}tf78438558_win32</Template>
  <TotalTime>101</TotalTime>
  <Words>272</Words>
  <Application>Microsoft Office PowerPoint</Application>
  <PresentationFormat>Widescreen</PresentationFormat>
  <Paragraphs>37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Sabon Next LT</vt:lpstr>
      <vt:lpstr>Custom</vt:lpstr>
      <vt:lpstr>Vehicle management  system   21mcme16,21mcme26</vt:lpstr>
      <vt:lpstr>Problem Statement  </vt:lpstr>
      <vt:lpstr> Benefits of the App  </vt:lpstr>
      <vt:lpstr> Functional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management  system   21mcme16,21mcme26</dc:title>
  <dc:subject/>
  <dc:creator>Madhav V</dc:creator>
  <cp:lastModifiedBy>Madhav V</cp:lastModifiedBy>
  <cp:revision>1</cp:revision>
  <dcterms:created xsi:type="dcterms:W3CDTF">2024-04-05T05:18:57Z</dcterms:created>
  <dcterms:modified xsi:type="dcterms:W3CDTF">2024-04-05T06:59:58Z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