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1AC00-E587-BE61-809D-B199644BC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6A025-4DC2-8860-1881-A8E2FD3B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AA324-F3A5-EF6A-EA48-88677A44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801A32-902F-B2D9-1F13-372661EB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212FE-2526-CE33-2B01-59E0104C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39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DACF9-E0F6-0B0E-16BA-A9AF950C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EDB628-E78C-2C53-A53A-91F36F5F8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1F47D0-9006-D6EA-01CE-38A7A15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BE5CD-33DB-0B0A-12DE-1D27BBAB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97A9F-140C-E0AF-A312-C92DAE4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9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0C45EF-824C-E87F-410E-F82EDD33C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DEA6C7-F81E-9DD1-4B26-9FB5A76A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FE0EE-A3E5-B157-EEB3-E473C89B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7664D-83F5-0498-AE8F-F23DF498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D129F-5E00-CC28-11A4-D1C830DD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93E7-99FE-018A-865A-B3A557A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AEFE-AB81-B8A9-3748-9688EC30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0706A-331D-0017-FAE2-9AC97D55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4CB6D-0AE4-05D9-DD2C-033591FD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A5D7D-F57E-8974-8735-5DA1B631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11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8BA8-6094-299D-67C0-4C0C8082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CC229-7DF0-8447-0E1F-AFD1F782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AB806-B12B-CF4E-A889-8FF109B6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BB48C-2708-AB79-A14C-DB9A9C2D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CBD03-81E2-CF2D-D3BC-A128BD41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62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9617C-CE3A-C5E3-FA31-9B75E864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DB135-89B4-E0F1-19DC-F23662A11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BC4FE8-2E68-5E28-7E94-04C6CD294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AD6F8F-F047-A94A-DD05-BB77934D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1E4F7-AFE5-1DF1-1F2E-FC70C09F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4FD56-68DB-DE29-AF19-B65F264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D12A-34BF-6C45-2B5A-A177D8F5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993AD3-6613-4C13-6547-1C7DDD6C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5BBAE2-85BE-0B3B-47D5-82F07361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518500-8CC4-66C2-755C-5D275E4F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2BB4EE-849C-1B44-E2B5-7DED0BD6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8BFE75-EE53-C100-8715-E97E29E1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60CF95-443A-738F-FDBC-FECACF51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597FBB-162C-7E36-924E-B6DF6B9F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44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52A38-29F8-D52A-4170-A5233677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E8529D-FB5C-68F9-21D2-711174EA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A35ABC-4078-5C8B-B12F-CDA9ED63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9D2CBF-6F62-D71D-E452-9B32C74C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28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1A505-93D7-6B07-AC97-9BF61791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F39C56-5941-2817-07AF-756B7367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82EB1-3FB9-902E-FAD8-0D67CD0A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55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18D35-20CA-CF69-A464-7A84AB06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15DD1-0D8A-F83B-C699-DB9A1C0C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C7D031-FFD6-3E60-810E-AAAD63F6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096D80-09AE-B53A-EEE0-D7E8916C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9BC54-65C4-4C47-E066-5F8DD18A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8051A-EE40-DC6A-607B-9966456D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7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8FC44-354A-0E28-4615-5BBEDF59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C03ECC-0312-3C48-48B2-2EB49A07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7FA26-145F-3A14-1235-9E0608DD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79F7A4-CFFF-1450-826B-DFBB2EA7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C6E472-6B16-46FD-4CBD-CFB763D9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D72C88-2C4C-92EE-6985-290C4A6F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8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9FD7B2-69C4-5BD7-D11F-6E6F605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4DC7FD-284F-6D04-F32E-B9B56FE9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F7632-D8A3-0F25-3BD0-6BA94FFB8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C373-DB23-4D2A-9D99-BC51E379CE74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FB1DE-79B8-E2B5-4BD1-6A307641E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FAD6A-DF43-CAF3-5709-4EDE411F4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EE02-DE2D-4263-9451-A119C7190B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6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E0B817-E985-D146-D668-3F6E8C74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4" y="466950"/>
            <a:ext cx="2410161" cy="30960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1A1E89-B4F5-5C7D-608A-530C82E45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94" y="667003"/>
            <a:ext cx="2495898" cy="28960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0156F1-FD26-E638-C675-DB393399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81" y="667003"/>
            <a:ext cx="2410161" cy="28864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5BC7B7-E046-EE01-AF8D-A5CC97F40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923" y="3553481"/>
            <a:ext cx="2549575" cy="23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5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A7CD69-91E7-ECF6-7129-34A53EC8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347133"/>
            <a:ext cx="5930140" cy="19481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58058B-CD98-D87F-33FA-480E8C56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59" y="347132"/>
            <a:ext cx="5730081" cy="19481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F5BF5F-59EE-1F73-5238-A14BCC78D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3" y="2595546"/>
            <a:ext cx="5953956" cy="19671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225BEE-6E98-EB25-C3E0-33CFC4CCD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19461"/>
            <a:ext cx="5953957" cy="194327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B67411-AD04-99CA-4877-F292B05E8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60" y="4857471"/>
            <a:ext cx="5930140" cy="20005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84BD662-C0A3-9562-F524-25904CA39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059" y="4857471"/>
            <a:ext cx="5830426" cy="19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79B497B-1515-6229-0040-C6E05E14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3" y="266259"/>
            <a:ext cx="2457793" cy="31627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7ADD00-FBF5-9C7F-793B-33E5C577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24" y="266259"/>
            <a:ext cx="2514951" cy="31627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CF2A728-BB27-2AD8-B9D7-FC9B12F65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6259"/>
            <a:ext cx="2448267" cy="31341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492F32-C937-B74D-7105-2EDDC2C67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012" y="3612708"/>
            <a:ext cx="3425573" cy="24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9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D9F4E1-2D2D-68F4-14B7-1553D72F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9" y="190500"/>
            <a:ext cx="5151521" cy="19195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80EBE2-F940-EF69-7F61-B36598D2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25" y="190500"/>
            <a:ext cx="4919433" cy="19195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6D231A-9F0D-3F7B-4AC8-ABA06278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00" y="2323001"/>
            <a:ext cx="4803858" cy="17698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16CBAE-F85E-6B55-F1CA-A293AC30F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67" y="2323001"/>
            <a:ext cx="5148334" cy="19195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34F71E9-07BC-1AAB-7F08-018270ED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29" y="4455502"/>
            <a:ext cx="5148334" cy="19306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D027C73-FE36-03C1-FD13-FB606AC46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862" y="4485113"/>
            <a:ext cx="5148334" cy="19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C3A42A-D05B-458C-6F4C-AADDCA08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1" y="302987"/>
            <a:ext cx="2524477" cy="32294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7D5C99-B97D-3087-3240-28279A77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51" y="336329"/>
            <a:ext cx="2495898" cy="31627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1B3FA8-9137-9251-C38C-37B744EF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677" y="336329"/>
            <a:ext cx="2476846" cy="31532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BF43ABA-8C9A-CB10-076A-E6946D00D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974" y="3627390"/>
            <a:ext cx="2808524" cy="28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570E8A-4646-31C3-8F0D-FDF13E2B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0" y="126729"/>
            <a:ext cx="5529960" cy="21508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D72C9B-2E27-14B4-0B26-37558DB8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248"/>
            <a:ext cx="5218813" cy="21113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F81083-DC1C-3CD8-A694-25AB63AFC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40" y="2277562"/>
            <a:ext cx="5001322" cy="19576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2178CC-2A9A-2446-6FAD-EEC91765F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277562"/>
            <a:ext cx="5650613" cy="22162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DFDA62B-010E-8173-99B4-99E20000B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0" y="4350849"/>
            <a:ext cx="5328350" cy="20867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9123D8A-D41D-87E4-60EA-6C958FBEF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971" y="4493804"/>
            <a:ext cx="5023069" cy="19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PEREZ</dc:creator>
  <cp:lastModifiedBy>MARIO PEREZ</cp:lastModifiedBy>
  <cp:revision>6</cp:revision>
  <dcterms:created xsi:type="dcterms:W3CDTF">2024-02-03T03:46:38Z</dcterms:created>
  <dcterms:modified xsi:type="dcterms:W3CDTF">2024-02-03T14:50:09Z</dcterms:modified>
</cp:coreProperties>
</file>