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48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26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40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9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62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59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77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0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307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88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2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73F4-D9E4-48F0-ABE7-467F08177089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45B92-5B53-478D-B9F9-18A338DB08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34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 flipH="1" flipV="1">
            <a:off x="12087225" y="3509963"/>
            <a:ext cx="104775" cy="3163887"/>
          </a:xfrm>
        </p:spPr>
        <p:txBody>
          <a:bodyPr/>
          <a:lstStyle/>
          <a:p>
            <a:r>
              <a:rPr lang="es-MX" dirty="0" smtClean="0"/>
              <a:t>  </a:t>
            </a:r>
            <a:endParaRPr lang="es-MX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72463"/>
              </p:ext>
            </p:extLst>
          </p:nvPr>
        </p:nvGraphicFramePr>
        <p:xfrm>
          <a:off x="8632825" y="327053"/>
          <a:ext cx="2613572" cy="1534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572">
                  <a:extLst>
                    <a:ext uri="{9D8B030D-6E8A-4147-A177-3AD203B41FA5}">
                      <a16:colId xmlns:a16="http://schemas.microsoft.com/office/drawing/2014/main" val="1511029752"/>
                    </a:ext>
                  </a:extLst>
                </a:gridCol>
              </a:tblGrid>
              <a:tr h="388610"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Categorias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023254"/>
                  </a:ext>
                </a:extLst>
              </a:tr>
              <a:tr h="383133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baseline="0" dirty="0" smtClean="0"/>
                        <a:t>) a-i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3969"/>
                  </a:ext>
                </a:extLst>
              </a:tr>
              <a:tr h="379633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Nombre(vc,150)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54134"/>
                  </a:ext>
                </a:extLst>
              </a:tr>
              <a:tr h="383133"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Descripcion</a:t>
                      </a:r>
                      <a:r>
                        <a:rPr lang="es-MX" dirty="0" smtClean="0"/>
                        <a:t>(vc,300)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0489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65473"/>
              </p:ext>
            </p:extLst>
          </p:nvPr>
        </p:nvGraphicFramePr>
        <p:xfrm>
          <a:off x="9163430" y="2017440"/>
          <a:ext cx="2571287" cy="335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287">
                  <a:extLst>
                    <a:ext uri="{9D8B030D-6E8A-4147-A177-3AD203B41FA5}">
                      <a16:colId xmlns:a16="http://schemas.microsoft.com/office/drawing/2014/main" val="8381596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Ususarios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42113"/>
                  </a:ext>
                </a:extLst>
              </a:tr>
              <a:tr h="385998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A-i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85227"/>
                  </a:ext>
                </a:extLst>
              </a:tr>
              <a:tr h="385998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r>
                        <a:rPr lang="es-MX" baseline="0" dirty="0" smtClean="0"/>
                        <a:t>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34420"/>
                  </a:ext>
                </a:extLst>
              </a:tr>
              <a:tr h="385998">
                <a:tc>
                  <a:txBody>
                    <a:bodyPr/>
                    <a:lstStyle/>
                    <a:p>
                      <a:r>
                        <a:rPr lang="es-MX" dirty="0" smtClean="0"/>
                        <a:t>Apellido</a:t>
                      </a:r>
                      <a:r>
                        <a:rPr lang="es-MX" baseline="0" dirty="0" smtClean="0"/>
                        <a:t>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68617"/>
                  </a:ext>
                </a:extLst>
              </a:tr>
              <a:tr h="385998">
                <a:tc>
                  <a:txBody>
                    <a:bodyPr/>
                    <a:lstStyle/>
                    <a:p>
                      <a:r>
                        <a:rPr lang="es-MX" dirty="0" smtClean="0"/>
                        <a:t>Correo(vc,100)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85320"/>
                  </a:ext>
                </a:extLst>
              </a:tr>
              <a:tr h="385998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Telefono</a:t>
                      </a:r>
                      <a:r>
                        <a:rPr lang="es-MX" dirty="0" smtClean="0"/>
                        <a:t>(vc,20)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13507"/>
                  </a:ext>
                </a:extLst>
              </a:tr>
              <a:tr h="675496">
                <a:tc>
                  <a:txBody>
                    <a:bodyPr/>
                    <a:lstStyle/>
                    <a:p>
                      <a:r>
                        <a:rPr lang="es-MX" dirty="0" smtClean="0"/>
                        <a:t>Fecha-nacimiento</a:t>
                      </a:r>
                      <a:r>
                        <a:rPr lang="es-MX" baseline="0" dirty="0" smtClean="0"/>
                        <a:t>(date)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623164"/>
                  </a:ext>
                </a:extLst>
              </a:tr>
              <a:tr h="385998">
                <a:tc>
                  <a:txBody>
                    <a:bodyPr/>
                    <a:lstStyle/>
                    <a:p>
                      <a:r>
                        <a:rPr lang="es-MX" dirty="0" smtClean="0"/>
                        <a:t>Genero</a:t>
                      </a:r>
                      <a:r>
                        <a:rPr lang="es-MX" baseline="0" dirty="0" smtClean="0"/>
                        <a:t>(</a:t>
                      </a:r>
                      <a:r>
                        <a:rPr lang="es-MX" baseline="0" dirty="0" err="1" smtClean="0"/>
                        <a:t>boolean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43237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01529"/>
              </p:ext>
            </p:extLst>
          </p:nvPr>
        </p:nvGraphicFramePr>
        <p:xfrm>
          <a:off x="6759390" y="4341045"/>
          <a:ext cx="21406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607">
                  <a:extLst>
                    <a:ext uri="{9D8B030D-6E8A-4147-A177-3AD203B41FA5}">
                      <a16:colId xmlns:a16="http://schemas.microsoft.com/office/drawing/2014/main" val="3961311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Membresia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4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a-i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13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2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Precio(</a:t>
                      </a:r>
                      <a:r>
                        <a:rPr lang="es-MX" dirty="0" err="1" smtClean="0"/>
                        <a:t>double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04440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99849"/>
              </p:ext>
            </p:extLst>
          </p:nvPr>
        </p:nvGraphicFramePr>
        <p:xfrm>
          <a:off x="6690964" y="2463645"/>
          <a:ext cx="24348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897">
                  <a:extLst>
                    <a:ext uri="{9D8B030D-6E8A-4147-A177-3AD203B41FA5}">
                      <a16:colId xmlns:a16="http://schemas.microsoft.com/office/drawing/2014/main" val="429892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Usuarios-membresía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baseline="0" dirty="0" smtClean="0"/>
                        <a:t>)a-i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8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6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Membresia_id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952283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34286"/>
              </p:ext>
            </p:extLst>
          </p:nvPr>
        </p:nvGraphicFramePr>
        <p:xfrm>
          <a:off x="2920768" y="357001"/>
          <a:ext cx="2182319" cy="263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319">
                  <a:extLst>
                    <a:ext uri="{9D8B030D-6E8A-4147-A177-3AD203B41FA5}">
                      <a16:colId xmlns:a16="http://schemas.microsoft.com/office/drawing/2014/main" val="2046984952"/>
                    </a:ext>
                  </a:extLst>
                </a:gridCol>
              </a:tblGrid>
              <a:tr h="331801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3138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r>
                        <a:rPr lang="es-MX" dirty="0" smtClean="0"/>
                        <a:t>Id 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)a-i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78388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17715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Descripcion</a:t>
                      </a:r>
                      <a:r>
                        <a:rPr lang="es-MX" dirty="0" smtClean="0"/>
                        <a:t>(vc,300)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72101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r>
                        <a:rPr lang="es-MX" dirty="0" smtClean="0"/>
                        <a:t>Precio(doublé)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032187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Categoria_id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035849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65480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53740"/>
              </p:ext>
            </p:extLst>
          </p:nvPr>
        </p:nvGraphicFramePr>
        <p:xfrm>
          <a:off x="328166" y="344781"/>
          <a:ext cx="21823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319">
                  <a:extLst>
                    <a:ext uri="{9D8B030D-6E8A-4147-A177-3AD203B41FA5}">
                      <a16:colId xmlns:a16="http://schemas.microsoft.com/office/drawing/2014/main" val="1853619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Metdo</a:t>
                      </a:r>
                      <a:r>
                        <a:rPr lang="es-MX" dirty="0" smtClean="0"/>
                        <a:t>-pago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8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)a-i </a:t>
                      </a:r>
                      <a:r>
                        <a:rPr lang="es-MX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9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Tipo(vc,40)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385045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65198"/>
              </p:ext>
            </p:extLst>
          </p:nvPr>
        </p:nvGraphicFramePr>
        <p:xfrm>
          <a:off x="4267344" y="3165906"/>
          <a:ext cx="2182319" cy="350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319">
                  <a:extLst>
                    <a:ext uri="{9D8B030D-6E8A-4147-A177-3AD203B41FA5}">
                      <a16:colId xmlns:a16="http://schemas.microsoft.com/office/drawing/2014/main" val="2154340236"/>
                    </a:ext>
                  </a:extLst>
                </a:gridCol>
              </a:tblGrid>
              <a:tr h="27075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09876"/>
                  </a:ext>
                </a:extLst>
              </a:tr>
              <a:tr h="47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)a-I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21421"/>
                  </a:ext>
                </a:extLst>
              </a:tr>
              <a:tr h="47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Calle(vc,200)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54300"/>
                  </a:ext>
                </a:extLst>
              </a:tr>
              <a:tr h="270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Num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308438"/>
                  </a:ext>
                </a:extLst>
              </a:tr>
              <a:tr h="270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Colonia(vc,50)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23255"/>
                  </a:ext>
                </a:extLst>
              </a:tr>
              <a:tr h="27075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Cp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4120"/>
                  </a:ext>
                </a:extLst>
              </a:tr>
              <a:tr h="270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Estado(vc,100)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32684"/>
                  </a:ext>
                </a:extLst>
              </a:tr>
              <a:tr h="322824">
                <a:tc>
                  <a:txBody>
                    <a:bodyPr/>
                    <a:lstStyle/>
                    <a:p>
                      <a:r>
                        <a:rPr lang="es-MX" dirty="0" smtClean="0"/>
                        <a:t>Ciudad(vc,100)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961411"/>
                  </a:ext>
                </a:extLst>
              </a:tr>
              <a:tr h="27075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7361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97933"/>
              </p:ext>
            </p:extLst>
          </p:nvPr>
        </p:nvGraphicFramePr>
        <p:xfrm>
          <a:off x="364369" y="2118030"/>
          <a:ext cx="21823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319">
                  <a:extLst>
                    <a:ext uri="{9D8B030D-6E8A-4147-A177-3AD203B41FA5}">
                      <a16:colId xmlns:a16="http://schemas.microsoft.com/office/drawing/2014/main" val="355203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Carrito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83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a-i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Producto_id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1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42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Usuario-id(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 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77785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88580"/>
              </p:ext>
            </p:extLst>
          </p:nvPr>
        </p:nvGraphicFramePr>
        <p:xfrm>
          <a:off x="569954" y="4262120"/>
          <a:ext cx="23508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814">
                  <a:extLst>
                    <a:ext uri="{9D8B030D-6E8A-4147-A177-3AD203B41FA5}">
                      <a16:colId xmlns:a16="http://schemas.microsoft.com/office/drawing/2014/main" val="540119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Ventas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55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baseline="0" dirty="0" smtClean="0"/>
                        <a:t>) </a:t>
                      </a:r>
                      <a:r>
                        <a:rPr lang="es-MX" sz="1400" baseline="0" dirty="0" err="1" smtClean="0"/>
                        <a:t>Pk</a:t>
                      </a:r>
                      <a:r>
                        <a:rPr lang="es-MX" sz="1400" baseline="0" dirty="0" smtClean="0"/>
                        <a:t> a-i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8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Carrito_id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0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Metodo_pago</a:t>
                      </a:r>
                      <a:r>
                        <a:rPr lang="es-MX" sz="12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id(</a:t>
                      </a:r>
                      <a:r>
                        <a:rPr lang="es-MX" sz="12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</a:t>
                      </a:r>
                      <a:r>
                        <a:rPr lang="es-MX" sz="12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 </a:t>
                      </a:r>
                      <a:r>
                        <a:rPr lang="es-MX" sz="12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Fk</a:t>
                      </a:r>
                      <a:endParaRPr lang="es-MX" sz="1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2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Total(doublé)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6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Estado(</a:t>
                      </a:r>
                      <a:r>
                        <a:rPr lang="es-MX" sz="1400" dirty="0" err="1" smtClean="0"/>
                        <a:t>boolean</a:t>
                      </a:r>
                      <a:r>
                        <a:rPr lang="es-MX" sz="1400" dirty="0" smtClean="0"/>
                        <a:t>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1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Direccion_id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889435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92789"/>
              </p:ext>
            </p:extLst>
          </p:nvPr>
        </p:nvGraphicFramePr>
        <p:xfrm>
          <a:off x="5921064" y="572065"/>
          <a:ext cx="23718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834">
                  <a:extLst>
                    <a:ext uri="{9D8B030D-6E8A-4147-A177-3AD203B41FA5}">
                      <a16:colId xmlns:a16="http://schemas.microsoft.com/office/drawing/2014/main" val="290987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Lista_deseos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8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pk</a:t>
                      </a:r>
                      <a:r>
                        <a:rPr lang="es-MX" baseline="0" dirty="0" smtClean="0"/>
                        <a:t> a-i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1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95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Producto_id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18204"/>
                  </a:ext>
                </a:extLst>
              </a:tr>
            </a:tbl>
          </a:graphicData>
        </a:graphic>
      </p:graphicFrame>
      <p:cxnSp>
        <p:nvCxnSpPr>
          <p:cNvPr id="20" name="Conector angular 19"/>
          <p:cNvCxnSpPr/>
          <p:nvPr/>
        </p:nvCxnSpPr>
        <p:spPr>
          <a:xfrm rot="10800000" flipV="1">
            <a:off x="5103087" y="357001"/>
            <a:ext cx="4370566" cy="729459"/>
          </a:xfrm>
          <a:prstGeom prst="bentConnector3">
            <a:avLst>
              <a:gd name="adj1" fmla="val 85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/>
          <p:nvPr/>
        </p:nvCxnSpPr>
        <p:spPr>
          <a:xfrm flipV="1">
            <a:off x="6449663" y="6001572"/>
            <a:ext cx="3743044" cy="1640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endCxn id="6" idx="2"/>
          </p:cNvCxnSpPr>
          <p:nvPr/>
        </p:nvCxnSpPr>
        <p:spPr>
          <a:xfrm rot="5400000" flipH="1" flipV="1">
            <a:off x="10014000" y="5553392"/>
            <a:ext cx="613781" cy="256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V="1">
            <a:off x="7367752" y="3857297"/>
            <a:ext cx="10510" cy="49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r 35"/>
          <p:cNvCxnSpPr/>
          <p:nvPr/>
        </p:nvCxnSpPr>
        <p:spPr>
          <a:xfrm flipV="1">
            <a:off x="2920768" y="3321269"/>
            <a:ext cx="1346576" cy="1187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>
            <a:off x="0" y="4919878"/>
            <a:ext cx="5699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142347" y="472966"/>
            <a:ext cx="0" cy="444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/>
          <p:nvPr/>
        </p:nvCxnSpPr>
        <p:spPr>
          <a:xfrm>
            <a:off x="142347" y="472966"/>
            <a:ext cx="21562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142347" y="2768992"/>
            <a:ext cx="2150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2545314" y="3509963"/>
            <a:ext cx="292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 flipV="1">
            <a:off x="2691552" y="176157"/>
            <a:ext cx="0" cy="3333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/>
          <p:nvPr/>
        </p:nvCxnSpPr>
        <p:spPr>
          <a:xfrm flipV="1">
            <a:off x="2691552" y="163845"/>
            <a:ext cx="9279731" cy="123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11918731" y="175952"/>
            <a:ext cx="47298" cy="2520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H="1">
            <a:off x="11711069" y="2696422"/>
            <a:ext cx="25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7378262" y="6558455"/>
            <a:ext cx="360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Base de datos de tienda en línea</a:t>
            </a:r>
            <a:endParaRPr lang="es-MX" sz="1400" dirty="0">
              <a:latin typeface="Arial Black" panose="020B0A04020102020204" pitchFamily="34" charset="0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7595014" y="6304518"/>
            <a:ext cx="317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Luis Ángel Pérez lozano 4AVP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17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126</Words>
  <Application>Microsoft Office PowerPoint</Application>
  <PresentationFormat>Panorámica</PresentationFormat>
  <Paragraphs>59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CC1</dc:creator>
  <cp:lastModifiedBy>CC1</cp:lastModifiedBy>
  <cp:revision>6</cp:revision>
  <dcterms:created xsi:type="dcterms:W3CDTF">2025-03-11T00:39:30Z</dcterms:created>
  <dcterms:modified xsi:type="dcterms:W3CDTF">2025-03-11T01:26:31Z</dcterms:modified>
</cp:coreProperties>
</file>