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4" r:id="rId5"/>
    <p:sldId id="265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23C"/>
    <a:srgbClr val="980175"/>
    <a:srgbClr val="F80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3EEBB-2F7B-440E-BE9E-57C5071D9B22}" v="647" dt="2024-05-31T16:58:55.794"/>
    <p1510:client id="{2BDF2E14-9F66-A26B-CDF2-0520C185117C}" v="394" dt="2024-05-31T15:53:13.636"/>
    <p1510:client id="{AE2063F6-4DBC-58F7-A741-939B7079A937}" v="160" dt="2024-05-31T16:27:51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5AD1D1-EE3D-D74D-347D-3162B3E69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1" r="1" b="9099"/>
          <a:stretch/>
        </p:blipFill>
        <p:spPr bwMode="auto"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4A3B72-1BB8-2BCA-8E01-586ABA171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t="17420" r="7318" b="36666"/>
          <a:stretch/>
        </p:blipFill>
        <p:spPr bwMode="auto">
          <a:xfrm>
            <a:off x="329949" y="1225357"/>
            <a:ext cx="3671227" cy="183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724870-BCF8-4236-C980-893B80968C2C}"/>
              </a:ext>
            </a:extLst>
          </p:cNvPr>
          <p:cNvSpPr txBox="1"/>
          <p:nvPr/>
        </p:nvSpPr>
        <p:spPr>
          <a:xfrm>
            <a:off x="601834" y="3700681"/>
            <a:ext cx="3476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GR2_06 – </a:t>
            </a:r>
            <a:r>
              <a:rPr lang="es-ES" sz="1400" b="1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NitroDrift</a:t>
            </a:r>
            <a:endParaRPr lang="es-ES" sz="1400" b="1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ES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Alberto Ramírez Collado</a:t>
            </a:r>
          </a:p>
          <a:p>
            <a:r>
              <a:rPr lang="es-ES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Álvaro Peña Barragán</a:t>
            </a:r>
          </a:p>
          <a:p>
            <a:r>
              <a:rPr lang="es-ES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Ángel Manuel Soria Gil</a:t>
            </a:r>
          </a:p>
          <a:p>
            <a:r>
              <a:rPr lang="es-ES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Francisco Javier Molina Cuenca</a:t>
            </a:r>
          </a:p>
          <a:p>
            <a:r>
              <a:rPr lang="es-ES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Juan Carlos </a:t>
            </a:r>
            <a:r>
              <a:rPr lang="es-ES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Alcausa</a:t>
            </a:r>
            <a:r>
              <a:rPr lang="es-ES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Luque</a:t>
            </a:r>
          </a:p>
          <a:p>
            <a:r>
              <a:rPr lang="es-ES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Pablo Julián Campoy Fernández</a:t>
            </a:r>
          </a:p>
        </p:txBody>
      </p:sp>
    </p:spTree>
    <p:extLst>
      <p:ext uri="{BB962C8B-B14F-4D97-AF65-F5344CB8AC3E}">
        <p14:creationId xmlns:p14="http://schemas.microsoft.com/office/powerpoint/2010/main" val="409051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E5DF58-5CFD-4D62-AC3A-9EA04E1AF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digital de una ciudad&#10;&#10;Descripción generada automáticamente">
            <a:extLst>
              <a:ext uri="{FF2B5EF4-FFF2-40B4-BE49-F238E27FC236}">
                <a16:creationId xmlns:a16="http://schemas.microsoft.com/office/drawing/2014/main" id="{08F92FB5-73C0-50D0-517D-D6F1F7541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0" b="131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064D39A-E0A4-461B-A8D2-9C3AE870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ECCCB3-4086-0336-F824-10CA9F75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771650"/>
            <a:ext cx="4629150" cy="1343026"/>
          </a:xfrm>
        </p:spPr>
        <p:txBody>
          <a:bodyPr anchor="b">
            <a:normAutofit/>
          </a:bodyPr>
          <a:lstStyle/>
          <a:p>
            <a:r>
              <a:rPr lang="es-ES"/>
              <a:t>ÍNDICE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088C0-E72C-25B4-5D75-D8B154F0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3295649"/>
            <a:ext cx="4629150" cy="1924051"/>
          </a:xfrm>
        </p:spPr>
        <p:txBody>
          <a:bodyPr>
            <a:normAutofit/>
          </a:bodyPr>
          <a:lstStyle/>
          <a:p>
            <a:r>
              <a:rPr lang="es-ES" sz="18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Descripción del problema.</a:t>
            </a:r>
          </a:p>
          <a:p>
            <a:r>
              <a:rPr lang="es-ES" sz="18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Casos de uso.</a:t>
            </a:r>
          </a:p>
          <a:p>
            <a:r>
              <a:rPr lang="es-ES" sz="18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Modelo de dominio.</a:t>
            </a:r>
          </a:p>
          <a:p>
            <a:r>
              <a:rPr lang="es-ES" sz="18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Demostración de casos de uso.</a:t>
            </a:r>
          </a:p>
          <a:p>
            <a:r>
              <a:rPr lang="en-GB" sz="18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Lecciones aprendidas.</a:t>
            </a:r>
          </a:p>
          <a:p>
            <a:endParaRPr lang="en-GB" sz="180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2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E5DF58-5CFD-4D62-AC3A-9EA04E1AF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044CAC-DA50-9160-6B59-6E020D094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48" b="1260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064D39A-E0A4-461B-A8D2-9C3AE870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0EAF60-1979-21B7-89D6-86F03312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771650"/>
            <a:ext cx="4629150" cy="1343026"/>
          </a:xfrm>
        </p:spPr>
        <p:txBody>
          <a:bodyPr anchor="b">
            <a:normAutofit/>
          </a:bodyPr>
          <a:lstStyle/>
          <a:p>
            <a:r>
              <a:rPr lang="es-ES"/>
              <a:t>DESCRIPCIÓN DEL PROBLEMA.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6FBD2-ECD9-4AEB-28F4-E4A81E7D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3295649"/>
            <a:ext cx="4629150" cy="192405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s-ES" sz="1300">
                <a:latin typeface="Cascadia Code SemiLight"/>
                <a:ea typeface="+mn-lt"/>
                <a:cs typeface="+mn-lt"/>
              </a:rPr>
              <a:t>Los juegos de carreras siempre han sido populares, pero muchos carecen de innovación y funcionalidades atractivas. Hay una creciente demanda de experiencias de juego innovadoras.</a:t>
            </a:r>
            <a:endParaRPr lang="es-ES" sz="1300">
              <a:latin typeface="Cascadia Code SemiLight"/>
            </a:endParaRPr>
          </a:p>
          <a:p>
            <a:pPr marL="0" indent="0">
              <a:buNone/>
            </a:pPr>
            <a:r>
              <a:rPr lang="es-ES" sz="1300">
                <a:latin typeface="Cascadia Code SemiLight"/>
                <a:ea typeface="+mn-lt"/>
                <a:cs typeface="+mn-lt"/>
              </a:rPr>
              <a:t>Proponemos desarrollar un videojuego de carreras en 2D que combine jugabilidad clásica con elementos modernos, ofreciendo una experiencia envolvente. Los jugadores podrán competir en distintas modalidades, con jugabilidad intuitiva y gráficos tradicionales. Este juego se posiciona como una alternativa fresca y entretenida en el mercado.</a:t>
            </a:r>
            <a:endParaRPr lang="es-ES" sz="1300">
              <a:latin typeface="Cascadia Code SemiLight"/>
            </a:endParaRPr>
          </a:p>
          <a:p>
            <a:endParaRPr lang="es-ES" sz="1300"/>
          </a:p>
        </p:txBody>
      </p:sp>
    </p:spTree>
    <p:extLst>
      <p:ext uri="{BB962C8B-B14F-4D97-AF65-F5344CB8AC3E}">
        <p14:creationId xmlns:p14="http://schemas.microsoft.com/office/powerpoint/2010/main" val="294361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044CAC-DA50-9160-6B59-6E020D094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-1027" r="56189"/>
          <a:stretch/>
        </p:blipFill>
        <p:spPr>
          <a:xfrm>
            <a:off x="0" y="-70525"/>
            <a:ext cx="4453511" cy="6928366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Marcador de contenido 17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6FAF5ADB-2494-4AA5-C92E-7B611DFA7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38" y="3739451"/>
            <a:ext cx="2622375" cy="2938273"/>
          </a:xfr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1" name="Marcador de contenido 17" descr="Diagrama&#10;&#10;Descripción generada automáticamente">
            <a:extLst>
              <a:ext uri="{FF2B5EF4-FFF2-40B4-BE49-F238E27FC236}">
                <a16:creationId xmlns:a16="http://schemas.microsoft.com/office/drawing/2014/main" id="{CF07480B-3EC2-B770-76AD-EE74D0F12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559" y="221510"/>
            <a:ext cx="6497842" cy="479669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E8D0A17-02D4-3A6B-E527-2A9832F42469}"/>
              </a:ext>
            </a:extLst>
          </p:cNvPr>
          <p:cNvSpPr>
            <a:spLocks noGrp="1"/>
          </p:cNvSpPr>
          <p:nvPr/>
        </p:nvSpPr>
        <p:spPr>
          <a:xfrm>
            <a:off x="69923" y="344130"/>
            <a:ext cx="3252634" cy="7916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CASOS DE USO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7044CAC-DA50-9160-6B59-6E020D094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60" t="18381" r="8806" b="-2485"/>
          <a:stretch/>
        </p:blipFill>
        <p:spPr>
          <a:xfrm>
            <a:off x="-2672" y="849"/>
            <a:ext cx="4384165" cy="707924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69FD194-FFE8-2885-07C4-C40FC1E187AA}"/>
              </a:ext>
            </a:extLst>
          </p:cNvPr>
          <p:cNvSpPr txBox="1"/>
          <p:nvPr/>
        </p:nvSpPr>
        <p:spPr>
          <a:xfrm>
            <a:off x="140494" y="262245"/>
            <a:ext cx="307657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>
                <a:latin typeface="Impact"/>
              </a:rPr>
              <a:t>MODELO DE DOMINIO</a:t>
            </a:r>
            <a:endParaRPr lang="es-ES"/>
          </a:p>
        </p:txBody>
      </p:sp>
      <p:pic>
        <p:nvPicPr>
          <p:cNvPr id="3" name="Imagen 2" descr="Una captura de pantalla de un celular con texto e imágenes&#10;&#10;Descripción generada automáticamente con confianza media">
            <a:extLst>
              <a:ext uri="{FF2B5EF4-FFF2-40B4-BE49-F238E27FC236}">
                <a16:creationId xmlns:a16="http://schemas.microsoft.com/office/drawing/2014/main" id="{8D617546-B9AB-7082-D697-75AC8A422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95" y="1107318"/>
            <a:ext cx="7373507" cy="48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Una caricatura de un coche&#10;&#10;Descripción generada automáticamente con confianza media">
            <a:extLst>
              <a:ext uri="{FF2B5EF4-FFF2-40B4-BE49-F238E27FC236}">
                <a16:creationId xmlns:a16="http://schemas.microsoft.com/office/drawing/2014/main" id="{23CE7288-4984-4D8D-7FBD-8146ACB11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8" r="1" b="15370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EA611-6FB1-E93F-3FB3-11796CE6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37" y="2829308"/>
            <a:ext cx="10668000" cy="119938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6800">
                <a:solidFill>
                  <a:srgbClr val="FFFFFF"/>
                </a:solidFill>
              </a:rPr>
              <a:t>DEMOSTRACIÓN CASOS DE USO</a:t>
            </a:r>
          </a:p>
        </p:txBody>
      </p:sp>
    </p:spTree>
    <p:extLst>
      <p:ext uri="{BB962C8B-B14F-4D97-AF65-F5344CB8AC3E}">
        <p14:creationId xmlns:p14="http://schemas.microsoft.com/office/powerpoint/2010/main" val="1744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Un grupo de personas sentadas alrededor de una camioneta&#10;&#10;Descripción generada automáticamente con confianza baja">
            <a:extLst>
              <a:ext uri="{FF2B5EF4-FFF2-40B4-BE49-F238E27FC236}">
                <a16:creationId xmlns:a16="http://schemas.microsoft.com/office/drawing/2014/main" id="{4FB5FCC2-62B5-631F-00AC-26AEA2A4D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0" r="1" b="17748"/>
          <a:stretch/>
        </p:blipFill>
        <p:spPr>
          <a:xfrm>
            <a:off x="20" y="-9822"/>
            <a:ext cx="12191435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848A1B-9EED-49D7-BC3B-269BDEF5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LECCIONES APRENDIDAS</a:t>
            </a:r>
          </a:p>
        </p:txBody>
      </p:sp>
    </p:spTree>
    <p:extLst>
      <p:ext uri="{BB962C8B-B14F-4D97-AF65-F5344CB8AC3E}">
        <p14:creationId xmlns:p14="http://schemas.microsoft.com/office/powerpoint/2010/main" val="250025581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Nova Cond</vt:lpstr>
      <vt:lpstr>Cascadia Code SemiLight</vt:lpstr>
      <vt:lpstr>Impact</vt:lpstr>
      <vt:lpstr>TornVTI</vt:lpstr>
      <vt:lpstr>Presentación de PowerPoint</vt:lpstr>
      <vt:lpstr>ÍNDICE</vt:lpstr>
      <vt:lpstr>DESCRIPCIÓN DEL PROBLEMA.</vt:lpstr>
      <vt:lpstr>Presentación de PowerPoint</vt:lpstr>
      <vt:lpstr>Presentación de PowerPoint</vt:lpstr>
      <vt:lpstr>DEMOSTRACIÓN CASOS DE USO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Manuel Soria Gil</dc:creator>
  <cp:lastModifiedBy>Angel Manuel Soria Gil</cp:lastModifiedBy>
  <cp:revision>2</cp:revision>
  <dcterms:created xsi:type="dcterms:W3CDTF">2024-05-29T11:14:13Z</dcterms:created>
  <dcterms:modified xsi:type="dcterms:W3CDTF">2024-06-01T08:42:32Z</dcterms:modified>
</cp:coreProperties>
</file>