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C50B2-DAB9-4FEE-9ACB-010FE08D3380}" v="6" dt="2024-08-09T22:32:51.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arie Rose Medie Fah" userId="95e8c6e57824b982" providerId="LiveId" clId="{570C50B2-DAB9-4FEE-9ACB-010FE08D3380}"/>
    <pc:docChg chg="custSel addSld delSld modSld">
      <pc:chgData name="Helarie Rose Medie Fah" userId="95e8c6e57824b982" providerId="LiveId" clId="{570C50B2-DAB9-4FEE-9ACB-010FE08D3380}" dt="2024-08-09T22:33:56.533" v="1515" actId="20577"/>
      <pc:docMkLst>
        <pc:docMk/>
      </pc:docMkLst>
      <pc:sldChg chg="addSp modSp mod">
        <pc:chgData name="Helarie Rose Medie Fah" userId="95e8c6e57824b982" providerId="LiveId" clId="{570C50B2-DAB9-4FEE-9ACB-010FE08D3380}" dt="2024-08-09T22:33:12.584" v="1512" actId="1076"/>
        <pc:sldMkLst>
          <pc:docMk/>
          <pc:sldMk cId="1769184087" sldId="256"/>
        </pc:sldMkLst>
        <pc:spChg chg="mod">
          <ac:chgData name="Helarie Rose Medie Fah" userId="95e8c6e57824b982" providerId="LiveId" clId="{570C50B2-DAB9-4FEE-9ACB-010FE08D3380}" dt="2024-08-09T21:42:43.518" v="1403" actId="1076"/>
          <ac:spMkLst>
            <pc:docMk/>
            <pc:sldMk cId="1769184087" sldId="256"/>
            <ac:spMk id="2" creationId="{13211882-B7BE-8695-6C91-A2A8B12AFF3F}"/>
          </ac:spMkLst>
        </pc:spChg>
        <pc:spChg chg="mod">
          <ac:chgData name="Helarie Rose Medie Fah" userId="95e8c6e57824b982" providerId="LiveId" clId="{570C50B2-DAB9-4FEE-9ACB-010FE08D3380}" dt="2024-08-09T21:42:10.682" v="1397" actId="2711"/>
          <ac:spMkLst>
            <pc:docMk/>
            <pc:sldMk cId="1769184087" sldId="256"/>
            <ac:spMk id="3" creationId="{E2C89C30-D167-950B-1A5F-51F6970DCA70}"/>
          </ac:spMkLst>
        </pc:spChg>
        <pc:spChg chg="mod">
          <ac:chgData name="Helarie Rose Medie Fah" userId="95e8c6e57824b982" providerId="LiveId" clId="{570C50B2-DAB9-4FEE-9ACB-010FE08D3380}" dt="2024-08-09T21:42:31.972" v="1401" actId="20577"/>
          <ac:spMkLst>
            <pc:docMk/>
            <pc:sldMk cId="1769184087" sldId="256"/>
            <ac:spMk id="4" creationId="{88EACBA4-456C-2B7D-A77A-F1C02FC28E5B}"/>
          </ac:spMkLst>
        </pc:spChg>
        <pc:spChg chg="mod">
          <ac:chgData name="Helarie Rose Medie Fah" userId="95e8c6e57824b982" providerId="LiveId" clId="{570C50B2-DAB9-4FEE-9ACB-010FE08D3380}" dt="2024-08-09T21:42:38.480" v="1402" actId="1076"/>
          <ac:spMkLst>
            <pc:docMk/>
            <pc:sldMk cId="1769184087" sldId="256"/>
            <ac:spMk id="5" creationId="{182E3C14-3DA9-3B2A-3037-E86125FCEE5E}"/>
          </ac:spMkLst>
        </pc:spChg>
        <pc:picChg chg="add mod">
          <ac:chgData name="Helarie Rose Medie Fah" userId="95e8c6e57824b982" providerId="LiveId" clId="{570C50B2-DAB9-4FEE-9ACB-010FE08D3380}" dt="2024-08-09T22:32:42.202" v="1508" actId="1076"/>
          <ac:picMkLst>
            <pc:docMk/>
            <pc:sldMk cId="1769184087" sldId="256"/>
            <ac:picMk id="7" creationId="{1DA8CD81-B2EA-2980-F032-C891B7FA4C9E}"/>
          </ac:picMkLst>
        </pc:picChg>
        <pc:picChg chg="add mod">
          <ac:chgData name="Helarie Rose Medie Fah" userId="95e8c6e57824b982" providerId="LiveId" clId="{570C50B2-DAB9-4FEE-9ACB-010FE08D3380}" dt="2024-08-09T22:33:12.584" v="1512" actId="1076"/>
          <ac:picMkLst>
            <pc:docMk/>
            <pc:sldMk cId="1769184087" sldId="256"/>
            <ac:picMk id="8" creationId="{29D5CD3F-6C53-EE87-AFAD-6C758FCB4804}"/>
          </ac:picMkLst>
        </pc:picChg>
      </pc:sldChg>
      <pc:sldChg chg="modSp mod">
        <pc:chgData name="Helarie Rose Medie Fah" userId="95e8c6e57824b982" providerId="LiveId" clId="{570C50B2-DAB9-4FEE-9ACB-010FE08D3380}" dt="2024-08-09T21:43:23.363" v="1407" actId="2711"/>
        <pc:sldMkLst>
          <pc:docMk/>
          <pc:sldMk cId="2647703986" sldId="257"/>
        </pc:sldMkLst>
        <pc:spChg chg="mod">
          <ac:chgData name="Helarie Rose Medie Fah" userId="95e8c6e57824b982" providerId="LiveId" clId="{570C50B2-DAB9-4FEE-9ACB-010FE08D3380}" dt="2024-08-09T21:43:23.363" v="1407" actId="2711"/>
          <ac:spMkLst>
            <pc:docMk/>
            <pc:sldMk cId="2647703986" sldId="257"/>
            <ac:spMk id="2" creationId="{DE0DE7E1-BC92-C3EF-13B5-79B5D9215869}"/>
          </ac:spMkLst>
        </pc:spChg>
        <pc:spChg chg="mod">
          <ac:chgData name="Helarie Rose Medie Fah" userId="95e8c6e57824b982" providerId="LiveId" clId="{570C50B2-DAB9-4FEE-9ACB-010FE08D3380}" dt="2024-08-09T21:43:12.742" v="1406" actId="255"/>
          <ac:spMkLst>
            <pc:docMk/>
            <pc:sldMk cId="2647703986" sldId="257"/>
            <ac:spMk id="3" creationId="{AF049EF4-4CAF-1B3B-0D7F-FEA0CB2AA679}"/>
          </ac:spMkLst>
        </pc:spChg>
      </pc:sldChg>
      <pc:sldChg chg="modSp mod">
        <pc:chgData name="Helarie Rose Medie Fah" userId="95e8c6e57824b982" providerId="LiveId" clId="{570C50B2-DAB9-4FEE-9ACB-010FE08D3380}" dt="2024-08-09T21:45:52.708" v="1433" actId="2711"/>
        <pc:sldMkLst>
          <pc:docMk/>
          <pc:sldMk cId="2896955501" sldId="258"/>
        </pc:sldMkLst>
        <pc:spChg chg="mod">
          <ac:chgData name="Helarie Rose Medie Fah" userId="95e8c6e57824b982" providerId="LiveId" clId="{570C50B2-DAB9-4FEE-9ACB-010FE08D3380}" dt="2024-08-09T21:44:02.256" v="1412" actId="2711"/>
          <ac:spMkLst>
            <pc:docMk/>
            <pc:sldMk cId="2896955501" sldId="258"/>
            <ac:spMk id="2" creationId="{060ECA8E-A0D8-FCB7-C24C-4C7680D9EBB9}"/>
          </ac:spMkLst>
        </pc:spChg>
        <pc:spChg chg="mod">
          <ac:chgData name="Helarie Rose Medie Fah" userId="95e8c6e57824b982" providerId="LiveId" clId="{570C50B2-DAB9-4FEE-9ACB-010FE08D3380}" dt="2024-08-09T21:45:26.034" v="1431" actId="27636"/>
          <ac:spMkLst>
            <pc:docMk/>
            <pc:sldMk cId="2896955501" sldId="258"/>
            <ac:spMk id="3" creationId="{FFF2221F-554D-5ED1-A7E6-A600C49AF8E1}"/>
          </ac:spMkLst>
        </pc:spChg>
        <pc:spChg chg="mod">
          <ac:chgData name="Helarie Rose Medie Fah" userId="95e8c6e57824b982" providerId="LiveId" clId="{570C50B2-DAB9-4FEE-9ACB-010FE08D3380}" dt="2024-08-09T21:45:52.708" v="1433" actId="2711"/>
          <ac:spMkLst>
            <pc:docMk/>
            <pc:sldMk cId="2896955501" sldId="258"/>
            <ac:spMk id="5" creationId="{69EC811E-EE0E-A116-30D7-1BB09966AF66}"/>
          </ac:spMkLst>
        </pc:spChg>
      </pc:sldChg>
      <pc:sldChg chg="modSp mod">
        <pc:chgData name="Helarie Rose Medie Fah" userId="95e8c6e57824b982" providerId="LiveId" clId="{570C50B2-DAB9-4FEE-9ACB-010FE08D3380}" dt="2024-08-09T21:47:15.701" v="1442" actId="2711"/>
        <pc:sldMkLst>
          <pc:docMk/>
          <pc:sldMk cId="876267157" sldId="259"/>
        </pc:sldMkLst>
        <pc:spChg chg="mod">
          <ac:chgData name="Helarie Rose Medie Fah" userId="95e8c6e57824b982" providerId="LiveId" clId="{570C50B2-DAB9-4FEE-9ACB-010FE08D3380}" dt="2024-08-09T21:46:26.695" v="1436" actId="1076"/>
          <ac:spMkLst>
            <pc:docMk/>
            <pc:sldMk cId="876267157" sldId="259"/>
            <ac:spMk id="4" creationId="{C6FCAA98-98FF-B90E-0F4E-3CF8F3A7279A}"/>
          </ac:spMkLst>
        </pc:spChg>
        <pc:spChg chg="mod">
          <ac:chgData name="Helarie Rose Medie Fah" userId="95e8c6e57824b982" providerId="LiveId" clId="{570C50B2-DAB9-4FEE-9ACB-010FE08D3380}" dt="2024-08-09T21:46:43.813" v="1438" actId="1076"/>
          <ac:spMkLst>
            <pc:docMk/>
            <pc:sldMk cId="876267157" sldId="259"/>
            <ac:spMk id="5" creationId="{ED0CC665-07E7-9DBB-09FB-D71F483F124A}"/>
          </ac:spMkLst>
        </pc:spChg>
        <pc:spChg chg="mod">
          <ac:chgData name="Helarie Rose Medie Fah" userId="95e8c6e57824b982" providerId="LiveId" clId="{570C50B2-DAB9-4FEE-9ACB-010FE08D3380}" dt="2024-08-09T21:46:59.573" v="1440" actId="20577"/>
          <ac:spMkLst>
            <pc:docMk/>
            <pc:sldMk cId="876267157" sldId="259"/>
            <ac:spMk id="16" creationId="{67B18118-83CD-9A45-D2E5-0CD1B0F40908}"/>
          </ac:spMkLst>
        </pc:spChg>
        <pc:spChg chg="mod">
          <ac:chgData name="Helarie Rose Medie Fah" userId="95e8c6e57824b982" providerId="LiveId" clId="{570C50B2-DAB9-4FEE-9ACB-010FE08D3380}" dt="2024-08-09T21:47:15.701" v="1442" actId="2711"/>
          <ac:spMkLst>
            <pc:docMk/>
            <pc:sldMk cId="876267157" sldId="259"/>
            <ac:spMk id="17" creationId="{D905673B-8CCB-A0D8-014A-3F78F5FC12FE}"/>
          </ac:spMkLst>
        </pc:spChg>
      </pc:sldChg>
      <pc:sldChg chg="del">
        <pc:chgData name="Helarie Rose Medie Fah" userId="95e8c6e57824b982" providerId="LiveId" clId="{570C50B2-DAB9-4FEE-9ACB-010FE08D3380}" dt="2024-08-09T21:41:26.210" v="1393" actId="47"/>
        <pc:sldMkLst>
          <pc:docMk/>
          <pc:sldMk cId="3471710888" sldId="260"/>
        </pc:sldMkLst>
      </pc:sldChg>
      <pc:sldChg chg="del">
        <pc:chgData name="Helarie Rose Medie Fah" userId="95e8c6e57824b982" providerId="LiveId" clId="{570C50B2-DAB9-4FEE-9ACB-010FE08D3380}" dt="2024-08-09T21:41:24.802" v="1392" actId="47"/>
        <pc:sldMkLst>
          <pc:docMk/>
          <pc:sldMk cId="1292282860" sldId="261"/>
        </pc:sldMkLst>
      </pc:sldChg>
      <pc:sldChg chg="del">
        <pc:chgData name="Helarie Rose Medie Fah" userId="95e8c6e57824b982" providerId="LiveId" clId="{570C50B2-DAB9-4FEE-9ACB-010FE08D3380}" dt="2024-08-09T21:41:24.300" v="1391" actId="47"/>
        <pc:sldMkLst>
          <pc:docMk/>
          <pc:sldMk cId="3340891640" sldId="262"/>
        </pc:sldMkLst>
      </pc:sldChg>
      <pc:sldChg chg="del">
        <pc:chgData name="Helarie Rose Medie Fah" userId="95e8c6e57824b982" providerId="LiveId" clId="{570C50B2-DAB9-4FEE-9ACB-010FE08D3380}" dt="2024-08-09T21:41:23.544" v="1390" actId="47"/>
        <pc:sldMkLst>
          <pc:docMk/>
          <pc:sldMk cId="1502829729" sldId="263"/>
        </pc:sldMkLst>
      </pc:sldChg>
      <pc:sldChg chg="modSp mod">
        <pc:chgData name="Helarie Rose Medie Fah" userId="95e8c6e57824b982" providerId="LiveId" clId="{570C50B2-DAB9-4FEE-9ACB-010FE08D3380}" dt="2024-08-09T21:48:17.359" v="1449" actId="2711"/>
        <pc:sldMkLst>
          <pc:docMk/>
          <pc:sldMk cId="157354556" sldId="264"/>
        </pc:sldMkLst>
        <pc:spChg chg="mod">
          <ac:chgData name="Helarie Rose Medie Fah" userId="95e8c6e57824b982" providerId="LiveId" clId="{570C50B2-DAB9-4FEE-9ACB-010FE08D3380}" dt="2024-08-09T21:47:43.559" v="1445" actId="1076"/>
          <ac:spMkLst>
            <pc:docMk/>
            <pc:sldMk cId="157354556" sldId="264"/>
            <ac:spMk id="4" creationId="{C6FCAA98-98FF-B90E-0F4E-3CF8F3A7279A}"/>
          </ac:spMkLst>
        </pc:spChg>
        <pc:spChg chg="mod">
          <ac:chgData name="Helarie Rose Medie Fah" userId="95e8c6e57824b982" providerId="LiveId" clId="{570C50B2-DAB9-4FEE-9ACB-010FE08D3380}" dt="2024-08-09T21:47:58.491" v="1446" actId="2711"/>
          <ac:spMkLst>
            <pc:docMk/>
            <pc:sldMk cId="157354556" sldId="264"/>
            <ac:spMk id="5" creationId="{ED0CC665-07E7-9DBB-09FB-D71F483F124A}"/>
          </ac:spMkLst>
        </pc:spChg>
        <pc:spChg chg="mod">
          <ac:chgData name="Helarie Rose Medie Fah" userId="95e8c6e57824b982" providerId="LiveId" clId="{570C50B2-DAB9-4FEE-9ACB-010FE08D3380}" dt="2024-08-09T21:48:06.723" v="1447" actId="2711"/>
          <ac:spMkLst>
            <pc:docMk/>
            <pc:sldMk cId="157354556" sldId="264"/>
            <ac:spMk id="16" creationId="{67B18118-83CD-9A45-D2E5-0CD1B0F40908}"/>
          </ac:spMkLst>
        </pc:spChg>
        <pc:spChg chg="mod">
          <ac:chgData name="Helarie Rose Medie Fah" userId="95e8c6e57824b982" providerId="LiveId" clId="{570C50B2-DAB9-4FEE-9ACB-010FE08D3380}" dt="2024-08-09T21:48:17.359" v="1449" actId="2711"/>
          <ac:spMkLst>
            <pc:docMk/>
            <pc:sldMk cId="157354556" sldId="264"/>
            <ac:spMk id="17" creationId="{D905673B-8CCB-A0D8-014A-3F78F5FC12FE}"/>
          </ac:spMkLst>
        </pc:spChg>
      </pc:sldChg>
      <pc:sldChg chg="modSp mod">
        <pc:chgData name="Helarie Rose Medie Fah" userId="95e8c6e57824b982" providerId="LiveId" clId="{570C50B2-DAB9-4FEE-9ACB-010FE08D3380}" dt="2024-08-09T21:49:43.586" v="1463" actId="20577"/>
        <pc:sldMkLst>
          <pc:docMk/>
          <pc:sldMk cId="4101813877" sldId="265"/>
        </pc:sldMkLst>
        <pc:spChg chg="mod">
          <ac:chgData name="Helarie Rose Medie Fah" userId="95e8c6e57824b982" providerId="LiveId" clId="{570C50B2-DAB9-4FEE-9ACB-010FE08D3380}" dt="2024-08-09T21:48:47.194" v="1452" actId="1076"/>
          <ac:spMkLst>
            <pc:docMk/>
            <pc:sldMk cId="4101813877" sldId="265"/>
            <ac:spMk id="4" creationId="{C6FCAA98-98FF-B90E-0F4E-3CF8F3A7279A}"/>
          </ac:spMkLst>
        </pc:spChg>
        <pc:spChg chg="mod">
          <ac:chgData name="Helarie Rose Medie Fah" userId="95e8c6e57824b982" providerId="LiveId" clId="{570C50B2-DAB9-4FEE-9ACB-010FE08D3380}" dt="2024-08-09T21:48:56.342" v="1453" actId="2711"/>
          <ac:spMkLst>
            <pc:docMk/>
            <pc:sldMk cId="4101813877" sldId="265"/>
            <ac:spMk id="5" creationId="{ED0CC665-07E7-9DBB-09FB-D71F483F124A}"/>
          </ac:spMkLst>
        </pc:spChg>
        <pc:spChg chg="mod">
          <ac:chgData name="Helarie Rose Medie Fah" userId="95e8c6e57824b982" providerId="LiveId" clId="{570C50B2-DAB9-4FEE-9ACB-010FE08D3380}" dt="2024-08-09T21:49:43.586" v="1463" actId="20577"/>
          <ac:spMkLst>
            <pc:docMk/>
            <pc:sldMk cId="4101813877" sldId="265"/>
            <ac:spMk id="16" creationId="{67B18118-83CD-9A45-D2E5-0CD1B0F40908}"/>
          </ac:spMkLst>
        </pc:spChg>
        <pc:spChg chg="mod">
          <ac:chgData name="Helarie Rose Medie Fah" userId="95e8c6e57824b982" providerId="LiveId" clId="{570C50B2-DAB9-4FEE-9ACB-010FE08D3380}" dt="2024-08-09T21:49:24.743" v="1455" actId="2711"/>
          <ac:spMkLst>
            <pc:docMk/>
            <pc:sldMk cId="4101813877" sldId="265"/>
            <ac:spMk id="17" creationId="{D905673B-8CCB-A0D8-014A-3F78F5FC12FE}"/>
          </ac:spMkLst>
        </pc:spChg>
      </pc:sldChg>
      <pc:sldChg chg="delSp modSp add mod">
        <pc:chgData name="Helarie Rose Medie Fah" userId="95e8c6e57824b982" providerId="LiveId" clId="{570C50B2-DAB9-4FEE-9ACB-010FE08D3380}" dt="2024-08-09T22:21:05.078" v="1503" actId="20577"/>
        <pc:sldMkLst>
          <pc:docMk/>
          <pc:sldMk cId="4247971963" sldId="266"/>
        </pc:sldMkLst>
        <pc:spChg chg="mod">
          <ac:chgData name="Helarie Rose Medie Fah" userId="95e8c6e57824b982" providerId="LiveId" clId="{570C50B2-DAB9-4FEE-9ACB-010FE08D3380}" dt="2024-08-09T21:50:16.182" v="1466" actId="1076"/>
          <ac:spMkLst>
            <pc:docMk/>
            <pc:sldMk cId="4247971963" sldId="266"/>
            <ac:spMk id="4" creationId="{C6FCAA98-98FF-B90E-0F4E-3CF8F3A7279A}"/>
          </ac:spMkLst>
        </pc:spChg>
        <pc:spChg chg="mod">
          <ac:chgData name="Helarie Rose Medie Fah" userId="95e8c6e57824b982" providerId="LiveId" clId="{570C50B2-DAB9-4FEE-9ACB-010FE08D3380}" dt="2024-08-09T22:21:05.078" v="1503" actId="20577"/>
          <ac:spMkLst>
            <pc:docMk/>
            <pc:sldMk cId="4247971963" sldId="266"/>
            <ac:spMk id="5" creationId="{ED0CC665-07E7-9DBB-09FB-D71F483F124A}"/>
          </ac:spMkLst>
        </pc:spChg>
        <pc:spChg chg="del">
          <ac:chgData name="Helarie Rose Medie Fah" userId="95e8c6e57824b982" providerId="LiveId" clId="{570C50B2-DAB9-4FEE-9ACB-010FE08D3380}" dt="2024-08-09T21:41:11.795" v="1389" actId="21"/>
          <ac:spMkLst>
            <pc:docMk/>
            <pc:sldMk cId="4247971963" sldId="266"/>
            <ac:spMk id="16" creationId="{67B18118-83CD-9A45-D2E5-0CD1B0F40908}"/>
          </ac:spMkLst>
        </pc:spChg>
        <pc:picChg chg="del">
          <ac:chgData name="Helarie Rose Medie Fah" userId="95e8c6e57824b982" providerId="LiveId" clId="{570C50B2-DAB9-4FEE-9ACB-010FE08D3380}" dt="2024-08-09T21:19:17.386" v="16" actId="21"/>
          <ac:picMkLst>
            <pc:docMk/>
            <pc:sldMk cId="4247971963" sldId="266"/>
            <ac:picMk id="6" creationId="{AFE39B9B-86FB-07DB-DCF4-AF23AAD53E45}"/>
          </ac:picMkLst>
        </pc:picChg>
        <pc:picChg chg="del">
          <ac:chgData name="Helarie Rose Medie Fah" userId="95e8c6e57824b982" providerId="LiveId" clId="{570C50B2-DAB9-4FEE-9ACB-010FE08D3380}" dt="2024-08-09T21:19:25.074" v="17" actId="21"/>
          <ac:picMkLst>
            <pc:docMk/>
            <pc:sldMk cId="4247971963" sldId="266"/>
            <ac:picMk id="8" creationId="{40EC8FAB-2868-1372-B2F9-0C3136A32D5A}"/>
          </ac:picMkLst>
        </pc:picChg>
      </pc:sldChg>
      <pc:sldChg chg="addSp delSp modSp add mod">
        <pc:chgData name="Helarie Rose Medie Fah" userId="95e8c6e57824b982" providerId="LiveId" clId="{570C50B2-DAB9-4FEE-9ACB-010FE08D3380}" dt="2024-08-09T22:33:56.533" v="1515" actId="20577"/>
        <pc:sldMkLst>
          <pc:docMk/>
          <pc:sldMk cId="736731102" sldId="267"/>
        </pc:sldMkLst>
        <pc:spChg chg="add mod">
          <ac:chgData name="Helarie Rose Medie Fah" userId="95e8c6e57824b982" providerId="LiveId" clId="{570C50B2-DAB9-4FEE-9ACB-010FE08D3380}" dt="2024-08-09T21:51:10.399" v="1471" actId="2711"/>
          <ac:spMkLst>
            <pc:docMk/>
            <pc:sldMk cId="736731102" sldId="267"/>
            <ac:spMk id="2" creationId="{770E2077-8707-CFCD-8D40-CF86AF38DA7F}"/>
          </ac:spMkLst>
        </pc:spChg>
        <pc:spChg chg="add mod">
          <ac:chgData name="Helarie Rose Medie Fah" userId="95e8c6e57824b982" providerId="LiveId" clId="{570C50B2-DAB9-4FEE-9ACB-010FE08D3380}" dt="2024-08-09T22:20:33.452" v="1482" actId="20577"/>
          <ac:spMkLst>
            <pc:docMk/>
            <pc:sldMk cId="736731102" sldId="267"/>
            <ac:spMk id="3" creationId="{15923613-0154-023F-39B3-6F95992518E0}"/>
          </ac:spMkLst>
        </pc:spChg>
        <pc:spChg chg="mod">
          <ac:chgData name="Helarie Rose Medie Fah" userId="95e8c6e57824b982" providerId="LiveId" clId="{570C50B2-DAB9-4FEE-9ACB-010FE08D3380}" dt="2024-08-09T21:51:39.239" v="1474" actId="1076"/>
          <ac:spMkLst>
            <pc:docMk/>
            <pc:sldMk cId="736731102" sldId="267"/>
            <ac:spMk id="4" creationId="{C6FCAA98-98FF-B90E-0F4E-3CF8F3A7279A}"/>
          </ac:spMkLst>
        </pc:spChg>
        <pc:spChg chg="mod">
          <ac:chgData name="Helarie Rose Medie Fah" userId="95e8c6e57824b982" providerId="LiveId" clId="{570C50B2-DAB9-4FEE-9ACB-010FE08D3380}" dt="2024-08-09T22:33:56.533" v="1515" actId="20577"/>
          <ac:spMkLst>
            <pc:docMk/>
            <pc:sldMk cId="736731102" sldId="267"/>
            <ac:spMk id="5" creationId="{ED0CC665-07E7-9DBB-09FB-D71F483F124A}"/>
          </ac:spMkLst>
        </pc:spChg>
        <pc:spChg chg="add mod">
          <ac:chgData name="Helarie Rose Medie Fah" userId="95e8c6e57824b982" providerId="LiveId" clId="{570C50B2-DAB9-4FEE-9ACB-010FE08D3380}" dt="2024-08-09T21:52:13.728" v="1478" actId="1076"/>
          <ac:spMkLst>
            <pc:docMk/>
            <pc:sldMk cId="736731102" sldId="267"/>
            <ac:spMk id="6" creationId="{6989F8D9-14AB-2863-104D-D829DEC8402A}"/>
          </ac:spMkLst>
        </pc:spChg>
        <pc:spChg chg="add mod">
          <ac:chgData name="Helarie Rose Medie Fah" userId="95e8c6e57824b982" providerId="LiveId" clId="{570C50B2-DAB9-4FEE-9ACB-010FE08D3380}" dt="2024-08-09T21:52:38.113" v="1481" actId="1076"/>
          <ac:spMkLst>
            <pc:docMk/>
            <pc:sldMk cId="736731102" sldId="267"/>
            <ac:spMk id="7" creationId="{B5FAA734-54D2-1D54-AD3D-8390054D9C28}"/>
          </ac:spMkLst>
        </pc:spChg>
        <pc:spChg chg="del">
          <ac:chgData name="Helarie Rose Medie Fah" userId="95e8c6e57824b982" providerId="LiveId" clId="{570C50B2-DAB9-4FEE-9ACB-010FE08D3380}" dt="2024-08-09T21:21:41.584" v="67" actId="21"/>
          <ac:spMkLst>
            <pc:docMk/>
            <pc:sldMk cId="736731102" sldId="267"/>
            <ac:spMk id="16" creationId="{67B18118-83CD-9A45-D2E5-0CD1B0F40908}"/>
          </ac:spMkLst>
        </pc:spChg>
      </pc:sldChg>
      <pc:sldChg chg="new del">
        <pc:chgData name="Helarie Rose Medie Fah" userId="95e8c6e57824b982" providerId="LiveId" clId="{570C50B2-DAB9-4FEE-9ACB-010FE08D3380}" dt="2024-08-09T21:41:27.384" v="1394" actId="47"/>
        <pc:sldMkLst>
          <pc:docMk/>
          <pc:sldMk cId="893378942"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AB2A-9A06-1C87-A5FB-72EC82B6C9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51C1444-1C83-907A-A647-4AD0148D4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D337DFF7-4DA2-6160-0711-CE899B172B35}"/>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5" name="Footer Placeholder 4">
            <a:extLst>
              <a:ext uri="{FF2B5EF4-FFF2-40B4-BE49-F238E27FC236}">
                <a16:creationId xmlns:a16="http://schemas.microsoft.com/office/drawing/2014/main" id="{E7E9E822-33A5-6EB3-D6C5-50E42E4E127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D7B315F-6C89-5F0F-C581-143D5A6F9A12}"/>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18372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CC7C-8F65-F3CB-7EB3-C838150F2EE0}"/>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157FBF32-3B3C-0103-35BB-732E1D4F3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C2215EF-D72C-B188-9BD5-1868040672C2}"/>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5" name="Footer Placeholder 4">
            <a:extLst>
              <a:ext uri="{FF2B5EF4-FFF2-40B4-BE49-F238E27FC236}">
                <a16:creationId xmlns:a16="http://schemas.microsoft.com/office/drawing/2014/main" id="{4968E243-87A3-48CD-34F7-7BBAE9DB90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20FA8E2-0477-8450-A701-C30A51481A37}"/>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296503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217C79-3DE0-B4F4-AB88-63E1B1D9C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BCBE602-4E41-C71C-C1D6-06050612C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5F25BFF-C73A-73D2-E5FE-9C7452CB6562}"/>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5" name="Footer Placeholder 4">
            <a:extLst>
              <a:ext uri="{FF2B5EF4-FFF2-40B4-BE49-F238E27FC236}">
                <a16:creationId xmlns:a16="http://schemas.microsoft.com/office/drawing/2014/main" id="{9B8DCF62-9EC4-55AD-F19A-2EF7DAC324B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1FAAEBF-7DDE-72B2-14C2-44E356B53C01}"/>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232174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6F0A-1F46-0898-01EB-80A7EC7BF3F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6491DD7-62A0-FB7B-D892-57CC53B4D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53F2B1F-9015-FB98-727B-7AF0A0245C62}"/>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5" name="Footer Placeholder 4">
            <a:extLst>
              <a:ext uri="{FF2B5EF4-FFF2-40B4-BE49-F238E27FC236}">
                <a16:creationId xmlns:a16="http://schemas.microsoft.com/office/drawing/2014/main" id="{6A16C12B-288B-081C-53BB-F44CC043DEB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12D4A7C-645B-609A-5155-727CFF8E9DFE}"/>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346636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9C2D-CC22-5A47-5500-30F9FF9D6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92172B6-4114-F722-A669-18D78BF58D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7998B-834E-25B4-3097-9BF6127088EA}"/>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5" name="Footer Placeholder 4">
            <a:extLst>
              <a:ext uri="{FF2B5EF4-FFF2-40B4-BE49-F238E27FC236}">
                <a16:creationId xmlns:a16="http://schemas.microsoft.com/office/drawing/2014/main" id="{83D2A9AC-1EA9-2902-235B-57971673D70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58844FC-67C8-F5EC-795F-8A5042E69C8B}"/>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1943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7111-48AB-C3E1-BAF0-79055FB3C98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75E7237E-58AF-4415-2CC3-AB47D1ADAA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30B75317-3408-6A31-3785-42AFB6D021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13B88766-E5C1-5D3F-7213-F3E6958E66A6}"/>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6" name="Footer Placeholder 5">
            <a:extLst>
              <a:ext uri="{FF2B5EF4-FFF2-40B4-BE49-F238E27FC236}">
                <a16:creationId xmlns:a16="http://schemas.microsoft.com/office/drawing/2014/main" id="{92972F40-943C-B28E-F845-ABE664A1A97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CFD65F9-4C83-9601-119C-B0F89893B157}"/>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339952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36E8-5EC3-59CA-3A62-893307860CE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7A5D787-5E89-A7F0-75A0-BD7AEBFD4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AD87F-4220-6990-95BC-89B6FB68F2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80EFF7-4829-32FC-1A13-103019C7F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575F7C-D3D7-4116-67CD-92612FB335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88BC59B5-68FD-8A30-C6F1-338303253A74}"/>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8" name="Footer Placeholder 7">
            <a:extLst>
              <a:ext uri="{FF2B5EF4-FFF2-40B4-BE49-F238E27FC236}">
                <a16:creationId xmlns:a16="http://schemas.microsoft.com/office/drawing/2014/main" id="{D0736C24-67C6-C299-C931-CAA973B45736}"/>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18CF7DD5-1AF6-2B47-34BC-46A2626EEFB0}"/>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306541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A915-6824-CC57-82DA-A52238904F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3FCCC828-C8CD-FE78-58E6-FB104FFC43DC}"/>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4" name="Footer Placeholder 3">
            <a:extLst>
              <a:ext uri="{FF2B5EF4-FFF2-40B4-BE49-F238E27FC236}">
                <a16:creationId xmlns:a16="http://schemas.microsoft.com/office/drawing/2014/main" id="{1F645193-E943-A8A4-518E-25C1BD1D181F}"/>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33B8D291-D434-CD9D-5890-DEE25F359916}"/>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155848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747F6-3516-DA91-029A-E8370F28BC14}"/>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3" name="Footer Placeholder 2">
            <a:extLst>
              <a:ext uri="{FF2B5EF4-FFF2-40B4-BE49-F238E27FC236}">
                <a16:creationId xmlns:a16="http://schemas.microsoft.com/office/drawing/2014/main" id="{56A99D53-6B33-6367-DF80-D5470384F78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856CD46-5888-354B-96CD-2520A811DD21}"/>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1440016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AB08-143A-FCC2-DB94-F024FB0E1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D36586CD-F574-8379-DB63-9934A78BE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8E31961A-DCFF-C1C9-2260-CA246D42E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E5020-C292-92CC-640C-6A590F3EB987}"/>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6" name="Footer Placeholder 5">
            <a:extLst>
              <a:ext uri="{FF2B5EF4-FFF2-40B4-BE49-F238E27FC236}">
                <a16:creationId xmlns:a16="http://schemas.microsoft.com/office/drawing/2014/main" id="{18578B5C-F3A2-4FD2-8543-B60D2D7C45C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469E967-6878-2B79-E433-7BBBBA056AC8}"/>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192280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B7CB-EF01-CAB0-0965-6655B4950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F54986B3-FF23-DE86-1305-8BEB2A494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5E41970-4310-76DD-1D6B-512D62202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879A6-21F6-0771-9CF2-BD3EF582FB1B}"/>
              </a:ext>
            </a:extLst>
          </p:cNvPr>
          <p:cNvSpPr>
            <a:spLocks noGrp="1"/>
          </p:cNvSpPr>
          <p:nvPr>
            <p:ph type="dt" sz="half" idx="10"/>
          </p:nvPr>
        </p:nvSpPr>
        <p:spPr/>
        <p:txBody>
          <a:bodyPr/>
          <a:lstStyle/>
          <a:p>
            <a:fld id="{1F19A2A0-B0D2-44AA-80AD-40802756310D}" type="datetimeFigureOut">
              <a:rPr lang="en-ZA" smtClean="0"/>
              <a:t>2024/08/09</a:t>
            </a:fld>
            <a:endParaRPr lang="en-ZA"/>
          </a:p>
        </p:txBody>
      </p:sp>
      <p:sp>
        <p:nvSpPr>
          <p:cNvPr id="6" name="Footer Placeholder 5">
            <a:extLst>
              <a:ext uri="{FF2B5EF4-FFF2-40B4-BE49-F238E27FC236}">
                <a16:creationId xmlns:a16="http://schemas.microsoft.com/office/drawing/2014/main" id="{5C603BA7-5B1D-7F85-7C5C-703C893FE2A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1C5D6F3-AC7E-AA01-728F-AB4AB91A5E0E}"/>
              </a:ext>
            </a:extLst>
          </p:cNvPr>
          <p:cNvSpPr>
            <a:spLocks noGrp="1"/>
          </p:cNvSpPr>
          <p:nvPr>
            <p:ph type="sldNum" sz="quarter" idx="12"/>
          </p:nvPr>
        </p:nvSpPr>
        <p:spPr/>
        <p:txBody>
          <a:bodyPr/>
          <a:lstStyle/>
          <a:p>
            <a:fld id="{51B5AB67-F391-4D9E-97E7-22F6D345A500}" type="slidenum">
              <a:rPr lang="en-ZA" smtClean="0"/>
              <a:t>‹#›</a:t>
            </a:fld>
            <a:endParaRPr lang="en-ZA"/>
          </a:p>
        </p:txBody>
      </p:sp>
    </p:spTree>
    <p:extLst>
      <p:ext uri="{BB962C8B-B14F-4D97-AF65-F5344CB8AC3E}">
        <p14:creationId xmlns:p14="http://schemas.microsoft.com/office/powerpoint/2010/main" val="332035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674B0-C3C9-335C-9193-7C2F62C41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76A65BC-D87A-47D2-487F-ABF817D0B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F99C2DA-2B93-A20A-E9CC-EDCC4BC37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19A2A0-B0D2-44AA-80AD-40802756310D}" type="datetimeFigureOut">
              <a:rPr lang="en-ZA" smtClean="0"/>
              <a:t>2024/08/09</a:t>
            </a:fld>
            <a:endParaRPr lang="en-ZA"/>
          </a:p>
        </p:txBody>
      </p:sp>
      <p:sp>
        <p:nvSpPr>
          <p:cNvPr id="5" name="Footer Placeholder 4">
            <a:extLst>
              <a:ext uri="{FF2B5EF4-FFF2-40B4-BE49-F238E27FC236}">
                <a16:creationId xmlns:a16="http://schemas.microsoft.com/office/drawing/2014/main" id="{D950C756-E88D-9AF3-CC9E-4324B5F92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52971799-AEFE-0229-244F-06E9B9BA7A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B5AB67-F391-4D9E-97E7-22F6D345A500}" type="slidenum">
              <a:rPr lang="en-ZA" smtClean="0"/>
              <a:t>‹#›</a:t>
            </a:fld>
            <a:endParaRPr lang="en-ZA"/>
          </a:p>
        </p:txBody>
      </p:sp>
    </p:spTree>
    <p:extLst>
      <p:ext uri="{BB962C8B-B14F-4D97-AF65-F5344CB8AC3E}">
        <p14:creationId xmlns:p14="http://schemas.microsoft.com/office/powerpoint/2010/main" val="200566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modules/generated/sklearn.datasets.make_moons.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oogle.com/url?q=https%3A%2F%2Fstorage.googleapis.com%2Ftensorflow%2Ftf-keras-datasets%2Fmnist.npz"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1882-B7BE-8695-6C91-A2A8B12AFF3F}"/>
              </a:ext>
            </a:extLst>
          </p:cNvPr>
          <p:cNvSpPr>
            <a:spLocks noGrp="1"/>
          </p:cNvSpPr>
          <p:nvPr>
            <p:ph type="ctrTitle"/>
          </p:nvPr>
        </p:nvSpPr>
        <p:spPr>
          <a:xfrm>
            <a:off x="1344118" y="1863832"/>
            <a:ext cx="9144000" cy="1795072"/>
          </a:xfrm>
        </p:spPr>
        <p:txBody>
          <a:bodyPr/>
          <a:lstStyle/>
          <a:p>
            <a:r>
              <a:rPr lang="en-ZA" dirty="0">
                <a:latin typeface="Times New Roman" panose="02020603050405020304" pitchFamily="18" charset="0"/>
                <a:cs typeface="Times New Roman" panose="02020603050405020304" pitchFamily="18" charset="0"/>
              </a:rPr>
              <a:t>WQ24 – FINAL PROJECT PRESENTATION</a:t>
            </a:r>
          </a:p>
        </p:txBody>
      </p:sp>
      <p:sp>
        <p:nvSpPr>
          <p:cNvPr id="3" name="Subtitle 2">
            <a:extLst>
              <a:ext uri="{FF2B5EF4-FFF2-40B4-BE49-F238E27FC236}">
                <a16:creationId xmlns:a16="http://schemas.microsoft.com/office/drawing/2014/main" id="{E2C89C30-D167-950B-1A5F-51F6970DCA70}"/>
              </a:ext>
            </a:extLst>
          </p:cNvPr>
          <p:cNvSpPr>
            <a:spLocks noGrp="1"/>
          </p:cNvSpPr>
          <p:nvPr>
            <p:ph type="subTitle" idx="1"/>
          </p:nvPr>
        </p:nvSpPr>
        <p:spPr>
          <a:xfrm>
            <a:off x="2183566" y="5563900"/>
            <a:ext cx="9144000" cy="646330"/>
          </a:xfrm>
        </p:spPr>
        <p:txBody>
          <a:bodyPr>
            <a:normAutofit/>
          </a:bodyPr>
          <a:lstStyle/>
          <a:p>
            <a:r>
              <a:rPr lang="en-ZA" dirty="0">
                <a:latin typeface="Times New Roman" panose="02020603050405020304" pitchFamily="18" charset="0"/>
                <a:cs typeface="Times New Roman" panose="02020603050405020304" pitchFamily="18" charset="0"/>
              </a:rPr>
              <a:t>TEAM: HEPA_QUANTUM_LEARNERS</a:t>
            </a:r>
          </a:p>
        </p:txBody>
      </p:sp>
      <p:sp>
        <p:nvSpPr>
          <p:cNvPr id="4" name="TextBox 3">
            <a:extLst>
              <a:ext uri="{FF2B5EF4-FFF2-40B4-BE49-F238E27FC236}">
                <a16:creationId xmlns:a16="http://schemas.microsoft.com/office/drawing/2014/main" id="{88EACBA4-456C-2B7D-A77A-F1C02FC28E5B}"/>
              </a:ext>
            </a:extLst>
          </p:cNvPr>
          <p:cNvSpPr txBox="1"/>
          <p:nvPr/>
        </p:nvSpPr>
        <p:spPr>
          <a:xfrm>
            <a:off x="7555042" y="6347457"/>
            <a:ext cx="3567659" cy="369332"/>
          </a:xfrm>
          <a:prstGeom prst="rect">
            <a:avLst/>
          </a:prstGeom>
          <a:noFill/>
        </p:spPr>
        <p:txBody>
          <a:bodyPr wrap="square" rtlCol="0">
            <a:spAutoFit/>
          </a:bodyPr>
          <a:lstStyle/>
          <a:p>
            <a:r>
              <a:rPr lang="en-ZA" dirty="0" err="1">
                <a:latin typeface="Times New Roman" panose="02020603050405020304" pitchFamily="18" charset="0"/>
                <a:cs typeface="Times New Roman" panose="02020603050405020304" pitchFamily="18" charset="0"/>
              </a:rPr>
              <a:t>Womanium</a:t>
            </a:r>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Quantum+AI</a:t>
            </a:r>
            <a:r>
              <a:rPr lang="en-ZA" dirty="0">
                <a:latin typeface="Times New Roman" panose="02020603050405020304" pitchFamily="18" charset="0"/>
                <a:cs typeface="Times New Roman" panose="02020603050405020304" pitchFamily="18" charset="0"/>
              </a:rPr>
              <a:t> Project</a:t>
            </a:r>
          </a:p>
        </p:txBody>
      </p:sp>
      <p:sp>
        <p:nvSpPr>
          <p:cNvPr id="5" name="TextBox 4">
            <a:extLst>
              <a:ext uri="{FF2B5EF4-FFF2-40B4-BE49-F238E27FC236}">
                <a16:creationId xmlns:a16="http://schemas.microsoft.com/office/drawing/2014/main" id="{182E3C14-3DA9-3B2A-3037-E86125FCEE5E}"/>
              </a:ext>
            </a:extLst>
          </p:cNvPr>
          <p:cNvSpPr txBox="1"/>
          <p:nvPr/>
        </p:nvSpPr>
        <p:spPr>
          <a:xfrm>
            <a:off x="1109273" y="4140014"/>
            <a:ext cx="10448144" cy="461665"/>
          </a:xfrm>
          <a:prstGeom prst="rect">
            <a:avLst/>
          </a:prstGeom>
          <a:noFill/>
        </p:spPr>
        <p:txBody>
          <a:bodyPr wrap="square" rtlCol="0">
            <a:spAutoFit/>
          </a:bodyPr>
          <a:lstStyle/>
          <a:p>
            <a:r>
              <a:rPr lang="en-ZA" sz="2400" dirty="0">
                <a:latin typeface="Times New Roman" panose="02020603050405020304" pitchFamily="18" charset="0"/>
                <a:cs typeface="Times New Roman" panose="02020603050405020304" pitchFamily="18" charset="0"/>
              </a:rPr>
              <a:t>Title: </a:t>
            </a:r>
            <a:r>
              <a:rPr lang="en-US" sz="2400" dirty="0">
                <a:latin typeface="Times New Roman" panose="02020603050405020304" pitchFamily="18" charset="0"/>
                <a:cs typeface="Times New Roman" panose="02020603050405020304" pitchFamily="18" charset="0"/>
              </a:rPr>
              <a:t>Quantum Machine Learning for Conspicuity Detection in Production</a:t>
            </a:r>
            <a:endParaRPr lang="en-ZA"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A8CD81-B2EA-2980-F032-C891B7FA4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6033"/>
            <a:ext cx="5199779" cy="663473"/>
          </a:xfrm>
          <a:prstGeom prst="rect">
            <a:avLst/>
          </a:prstGeom>
        </p:spPr>
      </p:pic>
      <p:pic>
        <p:nvPicPr>
          <p:cNvPr id="8" name="Picture 7">
            <a:extLst>
              <a:ext uri="{FF2B5EF4-FFF2-40B4-BE49-F238E27FC236}">
                <a16:creationId xmlns:a16="http://schemas.microsoft.com/office/drawing/2014/main" id="{29D5CD3F-6C53-EE87-AFAD-6C758FCB4804}"/>
              </a:ext>
            </a:extLst>
          </p:cNvPr>
          <p:cNvPicPr>
            <a:picLocks noChangeAspect="1"/>
          </p:cNvPicPr>
          <p:nvPr/>
        </p:nvPicPr>
        <p:blipFill>
          <a:blip r:embed="rId3"/>
          <a:stretch>
            <a:fillRect/>
          </a:stretch>
        </p:blipFill>
        <p:spPr>
          <a:xfrm>
            <a:off x="6992223" y="330222"/>
            <a:ext cx="5200339" cy="664522"/>
          </a:xfrm>
          <a:prstGeom prst="rect">
            <a:avLst/>
          </a:prstGeom>
        </p:spPr>
      </p:pic>
    </p:spTree>
    <p:extLst>
      <p:ext uri="{BB962C8B-B14F-4D97-AF65-F5344CB8AC3E}">
        <p14:creationId xmlns:p14="http://schemas.microsoft.com/office/powerpoint/2010/main" val="176918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E7E1-BC92-C3EF-13B5-79B5D9215869}"/>
              </a:ext>
            </a:extLst>
          </p:cNvPr>
          <p:cNvSpPr>
            <a:spLocks noGrp="1"/>
          </p:cNvSpPr>
          <p:nvPr>
            <p:ph type="title"/>
          </p:nvPr>
        </p:nvSpPr>
        <p:spPr/>
        <p:txBody>
          <a:bodyPr>
            <a:normAutofit/>
          </a:bodyPr>
          <a:lstStyle/>
          <a:p>
            <a:pPr algn="ctr"/>
            <a:r>
              <a:rPr lang="en-ZA" sz="6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AF049EF4-4CAF-1B3B-0D7F-FEA0CB2AA679}"/>
              </a:ext>
            </a:extLst>
          </p:cNvPr>
          <p:cNvSpPr>
            <a:spLocks noGrp="1"/>
          </p:cNvSpPr>
          <p:nvPr>
            <p:ph idx="1"/>
          </p:nvPr>
        </p:nvSpPr>
        <p:spPr/>
        <p:txBody>
          <a:bodyPr>
            <a:noAutofit/>
          </a:bodyPr>
          <a:lstStyle/>
          <a:p>
            <a:pPr>
              <a:buFont typeface="Wingdings" panose="05000000000000000000" pitchFamily="2" charset="2"/>
              <a:buChar char="v"/>
            </a:pPr>
            <a:r>
              <a:rPr lang="en-ZA" sz="2400" dirty="0">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v"/>
            </a:pPr>
            <a:r>
              <a:rPr lang="en-ZA" sz="2400" dirty="0">
                <a:latin typeface="Times New Roman" panose="02020603050405020304" pitchFamily="18" charset="0"/>
                <a:cs typeface="Times New Roman" panose="02020603050405020304" pitchFamily="18" charset="0"/>
              </a:rPr>
              <a:t>Project Solutions</a:t>
            </a:r>
          </a:p>
          <a:p>
            <a:pPr marL="0" indent="0">
              <a:buNone/>
            </a:pPr>
            <a:r>
              <a:rPr lang="en-ZA" sz="2400" dirty="0">
                <a:latin typeface="Times New Roman" panose="02020603050405020304" pitchFamily="18" charset="0"/>
                <a:cs typeface="Times New Roman" panose="02020603050405020304" pitchFamily="18" charset="0"/>
              </a:rPr>
              <a:t> 	a)-Task 2</a:t>
            </a:r>
          </a:p>
          <a:p>
            <a:pPr marL="0" indent="0">
              <a:buNone/>
            </a:pPr>
            <a:r>
              <a:rPr lang="en-ZA" sz="2400" dirty="0">
                <a:latin typeface="Times New Roman" panose="02020603050405020304" pitchFamily="18" charset="0"/>
                <a:cs typeface="Times New Roman" panose="02020603050405020304" pitchFamily="18" charset="0"/>
              </a:rPr>
              <a:t>	b)- Task 3</a:t>
            </a:r>
          </a:p>
          <a:p>
            <a:pPr marL="0" indent="0">
              <a:buNone/>
            </a:pPr>
            <a:r>
              <a:rPr lang="en-ZA" sz="2400" dirty="0">
                <a:latin typeface="Times New Roman" panose="02020603050405020304" pitchFamily="18" charset="0"/>
                <a:cs typeface="Times New Roman" panose="02020603050405020304" pitchFamily="18" charset="0"/>
              </a:rPr>
              <a:t>	c)- Task 4</a:t>
            </a:r>
          </a:p>
          <a:p>
            <a:pPr marL="0" indent="0">
              <a:buNone/>
            </a:pPr>
            <a:r>
              <a:rPr lang="en-ZA" sz="2400" dirty="0">
                <a:latin typeface="Times New Roman" panose="02020603050405020304" pitchFamily="18" charset="0"/>
                <a:cs typeface="Times New Roman" panose="02020603050405020304" pitchFamily="18" charset="0"/>
              </a:rPr>
              <a:t>	d)- Task 5</a:t>
            </a:r>
          </a:p>
          <a:p>
            <a:pPr>
              <a:buFont typeface="Wingdings" panose="05000000000000000000" pitchFamily="2" charset="2"/>
              <a:buChar char="v"/>
            </a:pPr>
            <a:r>
              <a:rPr lang="en-ZA" sz="2400" dirty="0">
                <a:latin typeface="Times New Roman" panose="02020603050405020304" pitchFamily="18" charset="0"/>
                <a:cs typeface="Times New Roman" panose="02020603050405020304" pitchFamily="18" charset="0"/>
              </a:rPr>
              <a:t>General comments on the tasks</a:t>
            </a:r>
          </a:p>
          <a:p>
            <a:pPr>
              <a:buFont typeface="Wingdings" panose="05000000000000000000" pitchFamily="2" charset="2"/>
              <a:buChar char="v"/>
            </a:pPr>
            <a:r>
              <a:rPr lang="en-ZA" sz="2400"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v"/>
            </a:pPr>
            <a:r>
              <a:rPr lang="en-ZA" sz="2400"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2ADA6787-24DB-DB86-B9DA-3CA8818C3748}"/>
              </a:ext>
            </a:extLst>
          </p:cNvPr>
          <p:cNvSpPr txBox="1"/>
          <p:nvPr/>
        </p:nvSpPr>
        <p:spPr>
          <a:xfrm>
            <a:off x="7255239" y="6488668"/>
            <a:ext cx="4826833" cy="369332"/>
          </a:xfrm>
          <a:prstGeom prst="rect">
            <a:avLst/>
          </a:prstGeom>
          <a:noFill/>
        </p:spPr>
        <p:txBody>
          <a:bodyPr wrap="square" rtlCol="0">
            <a:spAutoFit/>
          </a:bodyPr>
          <a:lstStyle/>
          <a:p>
            <a:r>
              <a:rPr lang="en-ZA" dirty="0" err="1"/>
              <a:t>Womanium</a:t>
            </a:r>
            <a:r>
              <a:rPr lang="en-ZA" dirty="0"/>
              <a:t> </a:t>
            </a:r>
            <a:r>
              <a:rPr lang="en-ZA" dirty="0" err="1"/>
              <a:t>Quantum+AI</a:t>
            </a:r>
            <a:r>
              <a:rPr lang="en-ZA" dirty="0"/>
              <a:t> Project</a:t>
            </a:r>
          </a:p>
        </p:txBody>
      </p:sp>
    </p:spTree>
    <p:extLst>
      <p:ext uri="{BB962C8B-B14F-4D97-AF65-F5344CB8AC3E}">
        <p14:creationId xmlns:p14="http://schemas.microsoft.com/office/powerpoint/2010/main" val="264770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CA8E-A0D8-FCB7-C24C-4C7680D9EBB9}"/>
              </a:ext>
            </a:extLst>
          </p:cNvPr>
          <p:cNvSpPr>
            <a:spLocks noGrp="1"/>
          </p:cNvSpPr>
          <p:nvPr>
            <p:ph type="title"/>
          </p:nvPr>
        </p:nvSpPr>
        <p:spPr>
          <a:xfrm>
            <a:off x="838200" y="224852"/>
            <a:ext cx="10515600" cy="456186"/>
          </a:xfrm>
        </p:spPr>
        <p:txBody>
          <a:bodyPr>
            <a:normAutofit fontScale="90000"/>
          </a:bodyPr>
          <a:lstStyle/>
          <a:p>
            <a:r>
              <a:rPr lang="en-ZA" dirty="0">
                <a:latin typeface="Times New Roman" panose="02020603050405020304" pitchFamily="18" charset="0"/>
                <a:cs typeface="Times New Roman" panose="02020603050405020304" pitchFamily="18" charset="0"/>
              </a:rPr>
              <a:t>I. Introduction</a:t>
            </a:r>
          </a:p>
        </p:txBody>
      </p:sp>
      <p:sp>
        <p:nvSpPr>
          <p:cNvPr id="3" name="Content Placeholder 2">
            <a:extLst>
              <a:ext uri="{FF2B5EF4-FFF2-40B4-BE49-F238E27FC236}">
                <a16:creationId xmlns:a16="http://schemas.microsoft.com/office/drawing/2014/main" id="{FFF2221F-554D-5ED1-A7E6-A600C49AF8E1}"/>
              </a:ext>
            </a:extLst>
          </p:cNvPr>
          <p:cNvSpPr>
            <a:spLocks noGrp="1"/>
          </p:cNvSpPr>
          <p:nvPr>
            <p:ph idx="1"/>
          </p:nvPr>
        </p:nvSpPr>
        <p:spPr>
          <a:xfrm>
            <a:off x="433465" y="956194"/>
            <a:ext cx="10515600" cy="4815019"/>
          </a:xfrm>
        </p:spPr>
        <p:txBody>
          <a:bodyPr>
            <a:normAutofit fontScale="92500" lnSpcReduction="20000"/>
          </a:bodyPr>
          <a:lstStyle/>
          <a:p>
            <a:pPr>
              <a:buFont typeface="Wingdings" panose="05000000000000000000" pitchFamily="2" charset="2"/>
              <a:buChar char="Ø"/>
            </a:pPr>
            <a:r>
              <a:rPr lang="en-ZA" sz="2100" dirty="0">
                <a:latin typeface="Times New Roman" panose="02020603050405020304" pitchFamily="18" charset="0"/>
                <a:cs typeface="Times New Roman" panose="02020603050405020304" pitchFamily="18" charset="0"/>
              </a:rPr>
              <a:t>AI (Artificial intelligence): is the ability of a computer to think as a human being. </a:t>
            </a:r>
          </a:p>
          <a:p>
            <a:pPr marL="0" indent="0">
              <a:buNone/>
            </a:pPr>
            <a:endParaRPr lang="en-ZA"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ZA" sz="2100" dirty="0">
                <a:latin typeface="Times New Roman" panose="02020603050405020304" pitchFamily="18" charset="0"/>
                <a:cs typeface="Times New Roman" panose="02020603050405020304" pitchFamily="18" charset="0"/>
              </a:rPr>
              <a:t>ML (machine learning) is a subset of AI that uses algorithms to allow computers to learn on their own without being explicitly programmed; globally, it is a technique by which computer learns from data.</a:t>
            </a:r>
          </a:p>
          <a:p>
            <a:pPr marL="0" indent="0">
              <a:buNone/>
            </a:pPr>
            <a:r>
              <a:rPr lang="en-ZA" sz="21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ZA" sz="2100" dirty="0">
                <a:latin typeface="Times New Roman" panose="02020603050405020304" pitchFamily="18" charset="0"/>
                <a:cs typeface="Times New Roman" panose="02020603050405020304" pitchFamily="18" charset="0"/>
              </a:rPr>
              <a:t>QML (Quantum machine learning ) on the other side, integrates quantum computing into the learning process, aiming to leverage quantum mechanics  to potentially solve certain problems more efficiently than classical ML.</a:t>
            </a:r>
          </a:p>
          <a:p>
            <a:pPr marL="0" indent="0">
              <a:buNone/>
            </a:pPr>
            <a:endParaRPr lang="en-ZA" sz="2100" dirty="0">
              <a:latin typeface="Times New Roman" panose="02020603050405020304" pitchFamily="18" charset="0"/>
              <a:cs typeface="Times New Roman" panose="02020603050405020304" pitchFamily="18" charset="0"/>
            </a:endParaRPr>
          </a:p>
          <a:p>
            <a:pPr marL="0" indent="0">
              <a:buNone/>
            </a:pPr>
            <a:r>
              <a:rPr lang="en-ZA" sz="2100" dirty="0">
                <a:latin typeface="Times New Roman" panose="02020603050405020304" pitchFamily="18" charset="0"/>
                <a:cs typeface="Times New Roman" panose="02020603050405020304" pitchFamily="18" charset="0"/>
              </a:rPr>
              <a:t>In this presentation, our goal is to </a:t>
            </a:r>
            <a:r>
              <a:rPr lang="en-US" sz="2100" dirty="0">
                <a:latin typeface="Times New Roman" panose="02020603050405020304" pitchFamily="18" charset="0"/>
                <a:cs typeface="Times New Roman" panose="02020603050405020304" pitchFamily="18" charset="0"/>
              </a:rPr>
              <a:t>explore the potential of hybrid quantum computing in accelerating the process of detecting deviations and weak points in production as classical method are very time consuming. </a:t>
            </a:r>
          </a:p>
          <a:p>
            <a:pPr marL="0" indent="0">
              <a:buNone/>
            </a:pPr>
            <a:r>
              <a:rPr lang="en-US" sz="2100" dirty="0">
                <a:latin typeface="Times New Roman" panose="02020603050405020304" pitchFamily="18" charset="0"/>
                <a:cs typeface="Times New Roman" panose="02020603050405020304" pitchFamily="18" charset="0"/>
              </a:rPr>
              <a:t>To do that, we will :</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Show some basic workflow in Quantum Machine Learning through some tutorials</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Develop some models for solving certain problems</a:t>
            </a:r>
            <a:br>
              <a:rPr lang="en-US" dirty="0"/>
            </a:br>
            <a:endParaRPr lang="en-US" dirty="0"/>
          </a:p>
          <a:p>
            <a:pPr marL="0" indent="0">
              <a:buNone/>
            </a:pPr>
            <a:endParaRPr lang="en-ZA" dirty="0"/>
          </a:p>
        </p:txBody>
      </p:sp>
      <p:sp>
        <p:nvSpPr>
          <p:cNvPr id="5" name="TextBox 4">
            <a:extLst>
              <a:ext uri="{FF2B5EF4-FFF2-40B4-BE49-F238E27FC236}">
                <a16:creationId xmlns:a16="http://schemas.microsoft.com/office/drawing/2014/main" id="{69EC811E-EE0E-A116-30D7-1BB09966AF66}"/>
              </a:ext>
            </a:extLst>
          </p:cNvPr>
          <p:cNvSpPr txBox="1"/>
          <p:nvPr/>
        </p:nvSpPr>
        <p:spPr>
          <a:xfrm>
            <a:off x="7642484" y="6263816"/>
            <a:ext cx="3657601" cy="369332"/>
          </a:xfrm>
          <a:prstGeom prst="rect">
            <a:avLst/>
          </a:prstGeom>
          <a:noFill/>
        </p:spPr>
        <p:txBody>
          <a:bodyPr wrap="square" rtlCol="0">
            <a:spAutoFit/>
          </a:bodyPr>
          <a:lstStyle/>
          <a:p>
            <a:r>
              <a:rPr lang="en-ZA" dirty="0" err="1">
                <a:latin typeface="Times New Roman" panose="02020603050405020304" pitchFamily="18" charset="0"/>
                <a:cs typeface="Times New Roman" panose="02020603050405020304" pitchFamily="18" charset="0"/>
              </a:rPr>
              <a:t>Womanium</a:t>
            </a:r>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Quantum+AI</a:t>
            </a:r>
            <a:r>
              <a:rPr lang="en-ZA" dirty="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289695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FCAA98-98FF-B90E-0F4E-3CF8F3A7279A}"/>
              </a:ext>
            </a:extLst>
          </p:cNvPr>
          <p:cNvSpPr txBox="1"/>
          <p:nvPr/>
        </p:nvSpPr>
        <p:spPr>
          <a:xfrm>
            <a:off x="688669" y="51641"/>
            <a:ext cx="10298243" cy="707886"/>
          </a:xfrm>
          <a:prstGeom prst="rect">
            <a:avLst/>
          </a:prstGeom>
          <a:noFill/>
        </p:spPr>
        <p:txBody>
          <a:bodyPr wrap="square" rtlCol="0">
            <a:spAutoFit/>
          </a:bodyPr>
          <a:lstStyle/>
          <a:p>
            <a:r>
              <a:rPr lang="en-ZA" sz="4000" dirty="0">
                <a:latin typeface="Times New Roman" panose="02020603050405020304" pitchFamily="18" charset="0"/>
                <a:cs typeface="Times New Roman" panose="02020603050405020304" pitchFamily="18" charset="0"/>
              </a:rPr>
              <a:t>II. Project Solutions</a:t>
            </a:r>
          </a:p>
        </p:txBody>
      </p:sp>
      <p:sp>
        <p:nvSpPr>
          <p:cNvPr id="5" name="TextBox 4">
            <a:extLst>
              <a:ext uri="{FF2B5EF4-FFF2-40B4-BE49-F238E27FC236}">
                <a16:creationId xmlns:a16="http://schemas.microsoft.com/office/drawing/2014/main" id="{ED0CC665-07E7-9DBB-09FB-D71F483F124A}"/>
              </a:ext>
            </a:extLst>
          </p:cNvPr>
          <p:cNvSpPr txBox="1"/>
          <p:nvPr/>
        </p:nvSpPr>
        <p:spPr>
          <a:xfrm>
            <a:off x="284813" y="744056"/>
            <a:ext cx="10795416" cy="2031325"/>
          </a:xfrm>
          <a:prstGeom prst="rect">
            <a:avLst/>
          </a:prstGeom>
          <a:noFill/>
        </p:spPr>
        <p:txBody>
          <a:bodyPr wrap="square" rtlCol="0">
            <a:spAutoFit/>
          </a:bodyPr>
          <a:lstStyle/>
          <a:p>
            <a:r>
              <a:rPr lang="en-ZA" u="sng" dirty="0">
                <a:latin typeface="Times New Roman" panose="02020603050405020304" pitchFamily="18" charset="0"/>
                <a:cs typeface="Times New Roman" panose="02020603050405020304" pitchFamily="18" charset="0"/>
              </a:rPr>
              <a:t>Task 2.</a:t>
            </a:r>
          </a:p>
          <a:p>
            <a:r>
              <a:rPr lang="en-ZA" dirty="0">
                <a:latin typeface="Times New Roman" panose="02020603050405020304" pitchFamily="18" charset="0"/>
                <a:cs typeface="Times New Roman" panose="02020603050405020304" pitchFamily="18" charset="0"/>
              </a:rPr>
              <a:t>In this task, our goal is to </a:t>
            </a:r>
            <a:r>
              <a:rPr lang="en-ZA" dirty="0" err="1">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mplement</a:t>
            </a:r>
            <a:r>
              <a:rPr lang="en-US" dirty="0">
                <a:latin typeface="Times New Roman" panose="02020603050405020304" pitchFamily="18" charset="0"/>
                <a:cs typeface="Times New Roman" panose="02020603050405020304" pitchFamily="18" charset="0"/>
              </a:rPr>
              <a:t> and present the usual steps in the variational classifier workflow.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trained a variational circuit to perform binary classification on the make moons dataset (</a:t>
            </a:r>
            <a:r>
              <a:rPr lang="en-US" dirty="0">
                <a:latin typeface="Times New Roman" panose="02020603050405020304" pitchFamily="18" charset="0"/>
                <a:cs typeface="Times New Roman" panose="02020603050405020304" pitchFamily="18" charset="0"/>
                <a:hlinkClick r:id="rId2"/>
              </a:rPr>
              <a:t>https://scikit-learn.org/stable/modules/generated/sklearn.datasets.make_moons.html</a:t>
            </a:r>
            <a:r>
              <a:rPr lang="en-US" dirty="0">
                <a:latin typeface="Times New Roman" panose="02020603050405020304" pitchFamily="18" charset="0"/>
                <a:cs typeface="Times New Roman" panose="02020603050405020304" pitchFamily="18" charset="0"/>
              </a:rPr>
              <a:t>) and got the following results:</a:t>
            </a:r>
            <a:br>
              <a:rPr lang="en-US" dirty="0"/>
            </a:br>
            <a:br>
              <a:rPr lang="en-US" dirty="0"/>
            </a:br>
            <a:endParaRPr lang="en-ZA" dirty="0"/>
          </a:p>
        </p:txBody>
      </p:sp>
      <p:pic>
        <p:nvPicPr>
          <p:cNvPr id="13" name="Picture 12">
            <a:extLst>
              <a:ext uri="{FF2B5EF4-FFF2-40B4-BE49-F238E27FC236}">
                <a16:creationId xmlns:a16="http://schemas.microsoft.com/office/drawing/2014/main" id="{83DB4C67-01BB-3A0A-7B0E-1B6B32F1B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9" y="2175216"/>
            <a:ext cx="3868342" cy="2789465"/>
          </a:xfrm>
          <a:prstGeom prst="rect">
            <a:avLst/>
          </a:prstGeom>
        </p:spPr>
      </p:pic>
      <p:pic>
        <p:nvPicPr>
          <p:cNvPr id="15" name="Picture 14">
            <a:extLst>
              <a:ext uri="{FF2B5EF4-FFF2-40B4-BE49-F238E27FC236}">
                <a16:creationId xmlns:a16="http://schemas.microsoft.com/office/drawing/2014/main" id="{6E2253F6-019C-F30C-E4CC-206E5058EE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6243" y="2175216"/>
            <a:ext cx="3989479" cy="2876817"/>
          </a:xfrm>
          <a:prstGeom prst="rect">
            <a:avLst/>
          </a:prstGeom>
        </p:spPr>
      </p:pic>
      <p:sp>
        <p:nvSpPr>
          <p:cNvPr id="16" name="TextBox 15">
            <a:extLst>
              <a:ext uri="{FF2B5EF4-FFF2-40B4-BE49-F238E27FC236}">
                <a16:creationId xmlns:a16="http://schemas.microsoft.com/office/drawing/2014/main" id="{67B18118-83CD-9A45-D2E5-0CD1B0F40908}"/>
              </a:ext>
            </a:extLst>
          </p:cNvPr>
          <p:cNvSpPr txBox="1"/>
          <p:nvPr/>
        </p:nvSpPr>
        <p:spPr>
          <a:xfrm>
            <a:off x="284813" y="5052033"/>
            <a:ext cx="11782269"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these curves, we can see that the model is learning from the data, as evidenced by the decrease in loss and a high accuracy (0.8).</a:t>
            </a:r>
          </a:p>
          <a:p>
            <a:r>
              <a:rPr lang="en-US" dirty="0">
                <a:latin typeface="Times New Roman" panose="02020603050405020304" pitchFamily="18" charset="0"/>
                <a:cs typeface="Times New Roman" panose="02020603050405020304" pitchFamily="18" charset="0"/>
              </a:rPr>
              <a:t>The model does not appear to be overfitting during the range of epochs shown, since the loss continues to decrease or remains stable, rather than increasing (which could indicate that the model is starting to memorize the training data rather than learning generalizable patterns).</a:t>
            </a:r>
          </a:p>
        </p:txBody>
      </p:sp>
      <p:sp>
        <p:nvSpPr>
          <p:cNvPr id="17" name="TextBox 16">
            <a:extLst>
              <a:ext uri="{FF2B5EF4-FFF2-40B4-BE49-F238E27FC236}">
                <a16:creationId xmlns:a16="http://schemas.microsoft.com/office/drawing/2014/main" id="{D905673B-8CCB-A0D8-014A-3F78F5FC12FE}"/>
              </a:ext>
            </a:extLst>
          </p:cNvPr>
          <p:cNvSpPr txBox="1"/>
          <p:nvPr/>
        </p:nvSpPr>
        <p:spPr>
          <a:xfrm>
            <a:off x="7510073" y="6483193"/>
            <a:ext cx="3570158" cy="369332"/>
          </a:xfrm>
          <a:prstGeom prst="rect">
            <a:avLst/>
          </a:prstGeom>
          <a:noFill/>
        </p:spPr>
        <p:txBody>
          <a:bodyPr wrap="square" rtlCol="0">
            <a:spAutoFit/>
          </a:bodyPr>
          <a:lstStyle/>
          <a:p>
            <a:r>
              <a:rPr lang="en-ZA" dirty="0" err="1">
                <a:latin typeface="Times New Roman" panose="02020603050405020304" pitchFamily="18" charset="0"/>
                <a:cs typeface="Times New Roman" panose="02020603050405020304" pitchFamily="18" charset="0"/>
              </a:rPr>
              <a:t>Womanium</a:t>
            </a:r>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Quantum+AI</a:t>
            </a:r>
            <a:r>
              <a:rPr lang="en-ZA" dirty="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87626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FCAA98-98FF-B90E-0F4E-3CF8F3A7279A}"/>
              </a:ext>
            </a:extLst>
          </p:cNvPr>
          <p:cNvSpPr txBox="1"/>
          <p:nvPr/>
        </p:nvSpPr>
        <p:spPr>
          <a:xfrm>
            <a:off x="533400" y="-128692"/>
            <a:ext cx="10298243" cy="707886"/>
          </a:xfrm>
          <a:prstGeom prst="rect">
            <a:avLst/>
          </a:prstGeom>
          <a:noFill/>
        </p:spPr>
        <p:txBody>
          <a:bodyPr wrap="square" rtlCol="0">
            <a:spAutoFit/>
          </a:bodyPr>
          <a:lstStyle/>
          <a:p>
            <a:r>
              <a:rPr lang="en-ZA" sz="4000" dirty="0">
                <a:latin typeface="Times New Roman" panose="02020603050405020304" pitchFamily="18" charset="0"/>
                <a:cs typeface="Times New Roman" panose="02020603050405020304" pitchFamily="18" charset="0"/>
              </a:rPr>
              <a:t>II. Project Solutions</a:t>
            </a:r>
          </a:p>
        </p:txBody>
      </p:sp>
      <p:sp>
        <p:nvSpPr>
          <p:cNvPr id="5" name="TextBox 4">
            <a:extLst>
              <a:ext uri="{FF2B5EF4-FFF2-40B4-BE49-F238E27FC236}">
                <a16:creationId xmlns:a16="http://schemas.microsoft.com/office/drawing/2014/main" id="{ED0CC665-07E7-9DBB-09FB-D71F483F124A}"/>
              </a:ext>
            </a:extLst>
          </p:cNvPr>
          <p:cNvSpPr txBox="1"/>
          <p:nvPr/>
        </p:nvSpPr>
        <p:spPr>
          <a:xfrm>
            <a:off x="284814" y="579194"/>
            <a:ext cx="10795416" cy="1754326"/>
          </a:xfrm>
          <a:prstGeom prst="rect">
            <a:avLst/>
          </a:prstGeom>
          <a:noFill/>
        </p:spPr>
        <p:txBody>
          <a:bodyPr wrap="square" rtlCol="0">
            <a:spAutoFit/>
          </a:bodyPr>
          <a:lstStyle/>
          <a:p>
            <a:r>
              <a:rPr lang="en-ZA" u="sng" dirty="0">
                <a:latin typeface="Times New Roman" panose="02020603050405020304" pitchFamily="18" charset="0"/>
                <a:cs typeface="Times New Roman" panose="02020603050405020304" pitchFamily="18" charset="0"/>
              </a:rPr>
              <a:t>Task 3.</a:t>
            </a:r>
          </a:p>
          <a:p>
            <a:r>
              <a:rPr lang="en-ZA" dirty="0">
                <a:latin typeface="Times New Roman" panose="02020603050405020304" pitchFamily="18" charset="0"/>
                <a:cs typeface="Times New Roman" panose="02020603050405020304" pitchFamily="18" charset="0"/>
              </a:rPr>
              <a:t>In this task, our goal is to </a:t>
            </a:r>
            <a:r>
              <a:rPr lang="en-ZA" dirty="0" err="1">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mplement</a:t>
            </a:r>
            <a:r>
              <a:rPr lang="en-US" dirty="0">
                <a:latin typeface="Times New Roman" panose="02020603050405020304" pitchFamily="18" charset="0"/>
                <a:cs typeface="Times New Roman" panose="02020603050405020304" pitchFamily="18" charset="0"/>
              </a:rPr>
              <a:t> and present the usual steps in the </a:t>
            </a:r>
            <a:r>
              <a:rPr lang="en-US" dirty="0" err="1">
                <a:latin typeface="Times New Roman" panose="02020603050405020304" pitchFamily="18" charset="0"/>
                <a:cs typeface="Times New Roman" panose="02020603050405020304" pitchFamily="18" charset="0"/>
              </a:rPr>
              <a:t>quanvolutional</a:t>
            </a:r>
            <a:r>
              <a:rPr lang="en-US" dirty="0">
                <a:latin typeface="Times New Roman" panose="02020603050405020304" pitchFamily="18" charset="0"/>
                <a:cs typeface="Times New Roman" panose="02020603050405020304" pitchFamily="18" charset="0"/>
              </a:rPr>
              <a:t> neural network.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trained a variational circuit and implemented the QNNs model powering Image Recognition with Quantum Circuits on the MNIST dataset(</a:t>
            </a:r>
            <a:r>
              <a:rPr lang="en-ZA" dirty="0">
                <a:latin typeface="Times New Roman" panose="02020603050405020304" pitchFamily="18" charset="0"/>
                <a:cs typeface="Times New Roman" panose="02020603050405020304" pitchFamily="18" charset="0"/>
                <a:hlinkClick r:id="rId2"/>
              </a:rPr>
              <a:t>https://storage.googleapis.com/tensorflow/tf-keras-datasets/mnist.npz</a:t>
            </a:r>
            <a:r>
              <a:rPr lang="en-ZA"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got the following results:</a:t>
            </a:r>
            <a:endParaRPr lang="en-ZA"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7B18118-83CD-9A45-D2E5-0CD1B0F40908}"/>
              </a:ext>
            </a:extLst>
          </p:cNvPr>
          <p:cNvSpPr txBox="1"/>
          <p:nvPr/>
        </p:nvSpPr>
        <p:spPr>
          <a:xfrm>
            <a:off x="284815" y="5186596"/>
            <a:ext cx="11422504"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these figures, we see that the model with the quantum layer has a slightly high accuracy  and converges to a loss around 0.8 compared to the classical model. This indicates that the quantum model have minimized the classification error better than the quantum model</a:t>
            </a:r>
          </a:p>
        </p:txBody>
      </p:sp>
      <p:sp>
        <p:nvSpPr>
          <p:cNvPr id="17" name="TextBox 16">
            <a:extLst>
              <a:ext uri="{FF2B5EF4-FFF2-40B4-BE49-F238E27FC236}">
                <a16:creationId xmlns:a16="http://schemas.microsoft.com/office/drawing/2014/main" id="{D905673B-8CCB-A0D8-014A-3F78F5FC12FE}"/>
              </a:ext>
            </a:extLst>
          </p:cNvPr>
          <p:cNvSpPr txBox="1"/>
          <p:nvPr/>
        </p:nvSpPr>
        <p:spPr>
          <a:xfrm>
            <a:off x="7510073" y="6483193"/>
            <a:ext cx="3570158" cy="369332"/>
          </a:xfrm>
          <a:prstGeom prst="rect">
            <a:avLst/>
          </a:prstGeom>
          <a:noFill/>
        </p:spPr>
        <p:txBody>
          <a:bodyPr wrap="square" rtlCol="0">
            <a:spAutoFit/>
          </a:bodyPr>
          <a:lstStyle/>
          <a:p>
            <a:r>
              <a:rPr lang="en-ZA" dirty="0" err="1">
                <a:latin typeface="Times New Roman" panose="02020603050405020304" pitchFamily="18" charset="0"/>
                <a:cs typeface="Times New Roman" panose="02020603050405020304" pitchFamily="18" charset="0"/>
              </a:rPr>
              <a:t>Womanium</a:t>
            </a:r>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Quantum+AI</a:t>
            </a:r>
            <a:r>
              <a:rPr lang="en-ZA" dirty="0">
                <a:latin typeface="Times New Roman" panose="02020603050405020304" pitchFamily="18" charset="0"/>
                <a:cs typeface="Times New Roman" panose="02020603050405020304" pitchFamily="18" charset="0"/>
              </a:rPr>
              <a:t> Project</a:t>
            </a:r>
          </a:p>
        </p:txBody>
      </p:sp>
      <p:pic>
        <p:nvPicPr>
          <p:cNvPr id="3" name="Picture 2">
            <a:extLst>
              <a:ext uri="{FF2B5EF4-FFF2-40B4-BE49-F238E27FC236}">
                <a16:creationId xmlns:a16="http://schemas.microsoft.com/office/drawing/2014/main" id="{9652AF66-0CBD-1A27-8424-C2411FFDD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425254" y="-132362"/>
            <a:ext cx="2728209" cy="7600012"/>
          </a:xfrm>
          <a:prstGeom prst="rect">
            <a:avLst/>
          </a:prstGeom>
        </p:spPr>
      </p:pic>
    </p:spTree>
    <p:extLst>
      <p:ext uri="{BB962C8B-B14F-4D97-AF65-F5344CB8AC3E}">
        <p14:creationId xmlns:p14="http://schemas.microsoft.com/office/powerpoint/2010/main" val="15735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FCAA98-98FF-B90E-0F4E-3CF8F3A7279A}"/>
              </a:ext>
            </a:extLst>
          </p:cNvPr>
          <p:cNvSpPr txBox="1"/>
          <p:nvPr/>
        </p:nvSpPr>
        <p:spPr>
          <a:xfrm>
            <a:off x="533400" y="20864"/>
            <a:ext cx="10298243" cy="707886"/>
          </a:xfrm>
          <a:prstGeom prst="rect">
            <a:avLst/>
          </a:prstGeom>
          <a:noFill/>
        </p:spPr>
        <p:txBody>
          <a:bodyPr wrap="square" rtlCol="0">
            <a:spAutoFit/>
          </a:bodyPr>
          <a:lstStyle/>
          <a:p>
            <a:r>
              <a:rPr lang="en-ZA" sz="4000" dirty="0">
                <a:latin typeface="Times New Roman" panose="02020603050405020304" pitchFamily="18" charset="0"/>
                <a:cs typeface="Times New Roman" panose="02020603050405020304" pitchFamily="18" charset="0"/>
              </a:rPr>
              <a:t>II. Project Solutions</a:t>
            </a:r>
          </a:p>
        </p:txBody>
      </p:sp>
      <p:sp>
        <p:nvSpPr>
          <p:cNvPr id="5" name="TextBox 4">
            <a:extLst>
              <a:ext uri="{FF2B5EF4-FFF2-40B4-BE49-F238E27FC236}">
                <a16:creationId xmlns:a16="http://schemas.microsoft.com/office/drawing/2014/main" id="{ED0CC665-07E7-9DBB-09FB-D71F483F124A}"/>
              </a:ext>
            </a:extLst>
          </p:cNvPr>
          <p:cNvSpPr txBox="1"/>
          <p:nvPr/>
        </p:nvSpPr>
        <p:spPr>
          <a:xfrm>
            <a:off x="284814" y="579194"/>
            <a:ext cx="10795416" cy="646331"/>
          </a:xfrm>
          <a:prstGeom prst="rect">
            <a:avLst/>
          </a:prstGeom>
          <a:noFill/>
        </p:spPr>
        <p:txBody>
          <a:bodyPr wrap="square" rtlCol="0">
            <a:spAutoFit/>
          </a:bodyPr>
          <a:lstStyle/>
          <a:p>
            <a:r>
              <a:rPr lang="en-ZA" u="sng" dirty="0">
                <a:latin typeface="Times New Roman" panose="02020603050405020304" pitchFamily="18" charset="0"/>
                <a:cs typeface="Times New Roman" panose="02020603050405020304" pitchFamily="18" charset="0"/>
              </a:rPr>
              <a:t>Task 4.</a:t>
            </a:r>
          </a:p>
          <a:p>
            <a:r>
              <a:rPr lang="en-ZA" dirty="0">
                <a:latin typeface="Times New Roman" panose="02020603050405020304" pitchFamily="18" charset="0"/>
                <a:cs typeface="Times New Roman" panose="02020603050405020304" pitchFamily="18" charset="0"/>
              </a:rPr>
              <a:t>In this task, our goal is to </a:t>
            </a:r>
            <a:r>
              <a:rPr lang="en-US" dirty="0">
                <a:latin typeface="Times New Roman" panose="02020603050405020304" pitchFamily="18" charset="0"/>
                <a:cs typeface="Times New Roman" panose="02020603050405020304" pitchFamily="18" charset="0"/>
              </a:rPr>
              <a:t>develop a model and use it to learn the sine function on the interval [0, 2π]. </a:t>
            </a:r>
          </a:p>
        </p:txBody>
      </p:sp>
      <p:sp>
        <p:nvSpPr>
          <p:cNvPr id="16" name="TextBox 15">
            <a:extLst>
              <a:ext uri="{FF2B5EF4-FFF2-40B4-BE49-F238E27FC236}">
                <a16:creationId xmlns:a16="http://schemas.microsoft.com/office/drawing/2014/main" id="{67B18118-83CD-9A45-D2E5-0CD1B0F40908}"/>
              </a:ext>
            </a:extLst>
          </p:cNvPr>
          <p:cNvSpPr txBox="1"/>
          <p:nvPr/>
        </p:nvSpPr>
        <p:spPr>
          <a:xfrm>
            <a:off x="284814" y="4251317"/>
            <a:ext cx="11422504" cy="2031325"/>
          </a:xfrm>
          <a:prstGeom prst="rect">
            <a:avLst/>
          </a:prstGeom>
          <a:noFill/>
        </p:spPr>
        <p:txBody>
          <a:bodyPr wrap="square" rtlCol="0">
            <a:spAutoFit/>
          </a:bodyPr>
          <a:lstStyle/>
          <a:p>
            <a:r>
              <a:rPr lang="en-US" b="0" dirty="0">
                <a:solidFill>
                  <a:srgbClr val="000000"/>
                </a:solidFill>
                <a:effectLst/>
                <a:highlight>
                  <a:srgbClr val="F7F7F7"/>
                </a:highlight>
                <a:latin typeface="Times New Roman" panose="02020603050405020304" pitchFamily="18" charset="0"/>
                <a:cs typeface="Times New Roman" panose="02020603050405020304" pitchFamily="18" charset="0"/>
              </a:rPr>
              <a:t>These plots shows how the cost function (likely the loss function) decreases sharply during the early epochs, have slight oscillations around the minimum cost between epoch 19 to 40 , and stabilizes close to zero. This suggests that the model has minimized the error in predicting the sine function values.</a:t>
            </a:r>
          </a:p>
          <a:p>
            <a:r>
              <a:rPr lang="en-US" dirty="0">
                <a:solidFill>
                  <a:srgbClr val="000000"/>
                </a:solidFill>
                <a:highlight>
                  <a:srgbClr val="F7F7F7"/>
                </a:highlight>
                <a:latin typeface="Times New Roman" panose="02020603050405020304" pitchFamily="18" charset="0"/>
                <a:cs typeface="Times New Roman" panose="02020603050405020304" pitchFamily="18" charset="0"/>
              </a:rPr>
              <a:t>C</a:t>
            </a:r>
            <a:r>
              <a:rPr lang="en-US" b="0" dirty="0">
                <a:solidFill>
                  <a:srgbClr val="000000"/>
                </a:solidFill>
                <a:effectLst/>
                <a:highlight>
                  <a:srgbClr val="F7F7F7"/>
                </a:highlight>
                <a:latin typeface="Times New Roman" panose="02020603050405020304" pitchFamily="18" charset="0"/>
                <a:cs typeface="Times New Roman" panose="02020603050405020304" pitchFamily="18" charset="0"/>
              </a:rPr>
              <a:t>ompares the true labels (training and test data) against the model's predictions. The test predictions seem to closely follow the sine wave, indicating that the model has successfully learned to approximate the sine function for the given input range. Lastly, </a:t>
            </a:r>
            <a:r>
              <a:rPr lang="en-US" dirty="0">
                <a:latin typeface="Times New Roman" panose="02020603050405020304" pitchFamily="18" charset="0"/>
                <a:cs typeface="Times New Roman" panose="02020603050405020304" pitchFamily="18" charset="0"/>
              </a:rPr>
              <a:t>The plateau at 1.0 accuracy suggests that the model has generalized well to the sine function over the input interval.</a:t>
            </a:r>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905673B-8CCB-A0D8-014A-3F78F5FC12FE}"/>
              </a:ext>
            </a:extLst>
          </p:cNvPr>
          <p:cNvSpPr txBox="1"/>
          <p:nvPr/>
        </p:nvSpPr>
        <p:spPr>
          <a:xfrm>
            <a:off x="7510073" y="6483193"/>
            <a:ext cx="3570158" cy="369332"/>
          </a:xfrm>
          <a:prstGeom prst="rect">
            <a:avLst/>
          </a:prstGeom>
          <a:noFill/>
        </p:spPr>
        <p:txBody>
          <a:bodyPr wrap="square" rtlCol="0">
            <a:spAutoFit/>
          </a:bodyPr>
          <a:lstStyle/>
          <a:p>
            <a:r>
              <a:rPr lang="en-ZA" dirty="0" err="1">
                <a:latin typeface="Times New Roman" panose="02020603050405020304" pitchFamily="18" charset="0"/>
                <a:cs typeface="Times New Roman" panose="02020603050405020304" pitchFamily="18" charset="0"/>
              </a:rPr>
              <a:t>Womanium</a:t>
            </a:r>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Quantum+AI</a:t>
            </a:r>
            <a:r>
              <a:rPr lang="en-ZA" dirty="0">
                <a:latin typeface="Times New Roman" panose="02020603050405020304" pitchFamily="18" charset="0"/>
                <a:cs typeface="Times New Roman" panose="02020603050405020304" pitchFamily="18" charset="0"/>
              </a:rPr>
              <a:t> Project</a:t>
            </a:r>
          </a:p>
        </p:txBody>
      </p:sp>
      <p:pic>
        <p:nvPicPr>
          <p:cNvPr id="6" name="Picture 5">
            <a:extLst>
              <a:ext uri="{FF2B5EF4-FFF2-40B4-BE49-F238E27FC236}">
                <a16:creationId xmlns:a16="http://schemas.microsoft.com/office/drawing/2014/main" id="{AFE39B9B-86FB-07DB-DCF4-AF23AAD5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05" y="1225445"/>
            <a:ext cx="6850192" cy="2823040"/>
          </a:xfrm>
          <a:prstGeom prst="rect">
            <a:avLst/>
          </a:prstGeom>
        </p:spPr>
      </p:pic>
      <p:pic>
        <p:nvPicPr>
          <p:cNvPr id="8" name="Picture 7">
            <a:extLst>
              <a:ext uri="{FF2B5EF4-FFF2-40B4-BE49-F238E27FC236}">
                <a16:creationId xmlns:a16="http://schemas.microsoft.com/office/drawing/2014/main" id="{40EC8FAB-2868-1372-B2F9-0C3136A32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397" y="1225446"/>
            <a:ext cx="4603542" cy="2823039"/>
          </a:xfrm>
          <a:prstGeom prst="rect">
            <a:avLst/>
          </a:prstGeom>
        </p:spPr>
      </p:pic>
    </p:spTree>
    <p:extLst>
      <p:ext uri="{BB962C8B-B14F-4D97-AF65-F5344CB8AC3E}">
        <p14:creationId xmlns:p14="http://schemas.microsoft.com/office/powerpoint/2010/main" val="410181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FCAA98-98FF-B90E-0F4E-3CF8F3A7279A}"/>
              </a:ext>
            </a:extLst>
          </p:cNvPr>
          <p:cNvSpPr txBox="1"/>
          <p:nvPr/>
        </p:nvSpPr>
        <p:spPr>
          <a:xfrm>
            <a:off x="781987" y="0"/>
            <a:ext cx="10298243" cy="707886"/>
          </a:xfrm>
          <a:prstGeom prst="rect">
            <a:avLst/>
          </a:prstGeom>
          <a:noFill/>
        </p:spPr>
        <p:txBody>
          <a:bodyPr wrap="square" rtlCol="0">
            <a:spAutoFit/>
          </a:bodyPr>
          <a:lstStyle/>
          <a:p>
            <a:r>
              <a:rPr lang="en-ZA" sz="4000" dirty="0">
                <a:latin typeface="Times New Roman" panose="02020603050405020304" pitchFamily="18" charset="0"/>
                <a:cs typeface="Times New Roman" panose="02020603050405020304" pitchFamily="18" charset="0"/>
              </a:rPr>
              <a:t>II. Project Solutions</a:t>
            </a:r>
          </a:p>
        </p:txBody>
      </p:sp>
      <p:sp>
        <p:nvSpPr>
          <p:cNvPr id="5" name="TextBox 4">
            <a:extLst>
              <a:ext uri="{FF2B5EF4-FFF2-40B4-BE49-F238E27FC236}">
                <a16:creationId xmlns:a16="http://schemas.microsoft.com/office/drawing/2014/main" id="{ED0CC665-07E7-9DBB-09FB-D71F483F124A}"/>
              </a:ext>
            </a:extLst>
          </p:cNvPr>
          <p:cNvSpPr txBox="1"/>
          <p:nvPr/>
        </p:nvSpPr>
        <p:spPr>
          <a:xfrm>
            <a:off x="284814" y="707886"/>
            <a:ext cx="10795416" cy="646331"/>
          </a:xfrm>
          <a:prstGeom prst="rect">
            <a:avLst/>
          </a:prstGeom>
          <a:noFill/>
        </p:spPr>
        <p:txBody>
          <a:bodyPr wrap="square" rtlCol="0">
            <a:spAutoFit/>
          </a:bodyPr>
          <a:lstStyle/>
          <a:p>
            <a:r>
              <a:rPr lang="en-ZA" u="sng" dirty="0">
                <a:latin typeface="Times New Roman" panose="02020603050405020304" pitchFamily="18" charset="0"/>
                <a:cs typeface="Times New Roman" panose="02020603050405020304" pitchFamily="18" charset="0"/>
              </a:rPr>
              <a:t>Task 5.</a:t>
            </a:r>
          </a:p>
          <a:p>
            <a:r>
              <a:rPr lang="en-ZA" dirty="0">
                <a:latin typeface="Times New Roman" panose="02020603050405020304" pitchFamily="18" charset="0"/>
                <a:cs typeface="Times New Roman" panose="02020603050405020304" pitchFamily="18" charset="0"/>
              </a:rPr>
              <a:t>In this task, our goal is to </a:t>
            </a:r>
            <a:r>
              <a:rPr lang="en-US" dirty="0">
                <a:latin typeface="Times New Roman" panose="02020603050405020304" pitchFamily="18" charset="0"/>
                <a:cs typeface="Times New Roman" panose="02020603050405020304" pitchFamily="18" charset="0"/>
              </a:rPr>
              <a:t>develop a model and use it to detect </a:t>
            </a:r>
            <a:r>
              <a:rPr lang="en-ZA" dirty="0">
                <a:latin typeface="Times New Roman" panose="02020603050405020304" pitchFamily="18" charset="0"/>
                <a:cs typeface="Times New Roman" panose="02020603050405020304" pitchFamily="18" charset="0"/>
              </a:rPr>
              <a:t>the weld defect of  the aluminium 5083 TIG</a:t>
            </a:r>
            <a:r>
              <a:rPr lang="en-US" dirty="0">
                <a:latin typeface="Times New Roman" panose="02020603050405020304" pitchFamily="18" charset="0"/>
                <a:cs typeface="Times New Roman" panose="02020603050405020304" pitchFamily="18" charset="0"/>
              </a:rPr>
              <a:t> </a:t>
            </a:r>
          </a:p>
        </p:txBody>
      </p:sp>
      <p:sp>
        <p:nvSpPr>
          <p:cNvPr id="17" name="TextBox 16">
            <a:extLst>
              <a:ext uri="{FF2B5EF4-FFF2-40B4-BE49-F238E27FC236}">
                <a16:creationId xmlns:a16="http://schemas.microsoft.com/office/drawing/2014/main" id="{D905673B-8CCB-A0D8-014A-3F78F5FC12FE}"/>
              </a:ext>
            </a:extLst>
          </p:cNvPr>
          <p:cNvSpPr txBox="1"/>
          <p:nvPr/>
        </p:nvSpPr>
        <p:spPr>
          <a:xfrm>
            <a:off x="7510073" y="6483193"/>
            <a:ext cx="3570158" cy="369332"/>
          </a:xfrm>
          <a:prstGeom prst="rect">
            <a:avLst/>
          </a:prstGeom>
          <a:noFill/>
        </p:spPr>
        <p:txBody>
          <a:bodyPr wrap="square" rtlCol="0">
            <a:spAutoFit/>
          </a:bodyPr>
          <a:lstStyle/>
          <a:p>
            <a:r>
              <a:rPr lang="en-ZA" dirty="0" err="1"/>
              <a:t>Womanium</a:t>
            </a:r>
            <a:r>
              <a:rPr lang="en-ZA" dirty="0"/>
              <a:t> </a:t>
            </a:r>
            <a:r>
              <a:rPr lang="en-ZA" dirty="0" err="1"/>
              <a:t>Quantum+AI</a:t>
            </a:r>
            <a:r>
              <a:rPr lang="en-ZA" dirty="0"/>
              <a:t> Project</a:t>
            </a:r>
          </a:p>
        </p:txBody>
      </p:sp>
    </p:spTree>
    <p:extLst>
      <p:ext uri="{BB962C8B-B14F-4D97-AF65-F5344CB8AC3E}">
        <p14:creationId xmlns:p14="http://schemas.microsoft.com/office/powerpoint/2010/main" val="424797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FCAA98-98FF-B90E-0F4E-3CF8F3A7279A}"/>
              </a:ext>
            </a:extLst>
          </p:cNvPr>
          <p:cNvSpPr txBox="1"/>
          <p:nvPr/>
        </p:nvSpPr>
        <p:spPr>
          <a:xfrm>
            <a:off x="569626" y="-125756"/>
            <a:ext cx="10298243" cy="646331"/>
          </a:xfrm>
          <a:prstGeom prst="rect">
            <a:avLst/>
          </a:prstGeom>
          <a:noFill/>
        </p:spPr>
        <p:txBody>
          <a:bodyPr wrap="square" rtlCol="0">
            <a:spAutoFit/>
          </a:bodyPr>
          <a:lstStyle/>
          <a:p>
            <a:r>
              <a:rPr lang="en-ZA" sz="3600" dirty="0">
                <a:latin typeface="Times New Roman" panose="02020603050405020304" pitchFamily="18" charset="0"/>
                <a:cs typeface="Times New Roman" panose="02020603050405020304" pitchFamily="18" charset="0"/>
              </a:rPr>
              <a:t>III. General comments</a:t>
            </a:r>
          </a:p>
        </p:txBody>
      </p:sp>
      <p:sp>
        <p:nvSpPr>
          <p:cNvPr id="5" name="TextBox 4">
            <a:extLst>
              <a:ext uri="{FF2B5EF4-FFF2-40B4-BE49-F238E27FC236}">
                <a16:creationId xmlns:a16="http://schemas.microsoft.com/office/drawing/2014/main" id="{ED0CC665-07E7-9DBB-09FB-D71F483F124A}"/>
              </a:ext>
            </a:extLst>
          </p:cNvPr>
          <p:cNvSpPr txBox="1"/>
          <p:nvPr/>
        </p:nvSpPr>
        <p:spPr>
          <a:xfrm>
            <a:off x="284814" y="579194"/>
            <a:ext cx="10795416" cy="1754326"/>
          </a:xfrm>
          <a:prstGeom prst="rect">
            <a:avLst/>
          </a:prstGeom>
          <a:noFill/>
        </p:spPr>
        <p:txBody>
          <a:bodyPr wrap="square" rtlCol="0">
            <a:spAutoFit/>
          </a:bodyPr>
          <a:lstStyle/>
          <a:p>
            <a:r>
              <a:rPr lang="en-ZA" dirty="0">
                <a:latin typeface="Times New Roman" panose="02020603050405020304" pitchFamily="18" charset="0"/>
                <a:cs typeface="Times New Roman" panose="02020603050405020304" pitchFamily="18" charset="0"/>
              </a:rPr>
              <a:t>From all the tasks involved in this project, we succeeded in explaining the workflows of the algorithms and succeeded in developing the different hybrid quantum classical methods and saw how they took less computational times than when the models were purely classical.</a:t>
            </a:r>
            <a:br>
              <a:rPr lang="en-ZA" dirty="0">
                <a:latin typeface="Times New Roman" panose="02020603050405020304" pitchFamily="18" charset="0"/>
                <a:cs typeface="Times New Roman" panose="02020603050405020304" pitchFamily="18" charset="0"/>
              </a:rPr>
            </a:br>
            <a:br>
              <a:rPr lang="en-ZA" dirty="0">
                <a:latin typeface="Times New Roman" panose="02020603050405020304" pitchFamily="18" charset="0"/>
                <a:cs typeface="Times New Roman" panose="02020603050405020304" pitchFamily="18" charset="0"/>
              </a:rPr>
            </a:br>
            <a:r>
              <a:rPr lang="en-ZA" dirty="0">
                <a:latin typeface="Times New Roman" panose="02020603050405020304" pitchFamily="18" charset="0"/>
                <a:cs typeface="Times New Roman" panose="02020603050405020304" pitchFamily="18" charset="0"/>
              </a:rPr>
              <a:t>For task 5, preprocessing the data was not an easy thing to do, but we manage it. Our Variational model couldn’t classify better the weld defects, which we can see on the accuracy curve </a:t>
            </a:r>
            <a:r>
              <a:rPr lang="en-ZA">
                <a:latin typeface="Times New Roman" panose="02020603050405020304" pitchFamily="18" charset="0"/>
                <a:cs typeface="Times New Roman" panose="02020603050405020304" pitchFamily="18" charset="0"/>
              </a:rPr>
              <a:t>for example but </a:t>
            </a:r>
            <a:r>
              <a:rPr lang="en-ZA" dirty="0">
                <a:latin typeface="Times New Roman" panose="02020603050405020304" pitchFamily="18" charset="0"/>
                <a:cs typeface="Times New Roman" panose="02020603050405020304" pitchFamily="18" charset="0"/>
              </a:rPr>
              <a:t>could be looked in further.</a:t>
            </a:r>
          </a:p>
        </p:txBody>
      </p:sp>
      <p:sp>
        <p:nvSpPr>
          <p:cNvPr id="17" name="TextBox 16">
            <a:extLst>
              <a:ext uri="{FF2B5EF4-FFF2-40B4-BE49-F238E27FC236}">
                <a16:creationId xmlns:a16="http://schemas.microsoft.com/office/drawing/2014/main" id="{D905673B-8CCB-A0D8-014A-3F78F5FC12FE}"/>
              </a:ext>
            </a:extLst>
          </p:cNvPr>
          <p:cNvSpPr txBox="1"/>
          <p:nvPr/>
        </p:nvSpPr>
        <p:spPr>
          <a:xfrm>
            <a:off x="7510073" y="6483193"/>
            <a:ext cx="3570158" cy="369332"/>
          </a:xfrm>
          <a:prstGeom prst="rect">
            <a:avLst/>
          </a:prstGeom>
          <a:noFill/>
        </p:spPr>
        <p:txBody>
          <a:bodyPr wrap="square" rtlCol="0">
            <a:spAutoFit/>
          </a:bodyPr>
          <a:lstStyle/>
          <a:p>
            <a:r>
              <a:rPr lang="en-ZA" dirty="0" err="1"/>
              <a:t>Womanium</a:t>
            </a:r>
            <a:r>
              <a:rPr lang="en-ZA" dirty="0"/>
              <a:t> </a:t>
            </a:r>
            <a:r>
              <a:rPr lang="en-ZA" dirty="0" err="1"/>
              <a:t>Quantum+AI</a:t>
            </a:r>
            <a:r>
              <a:rPr lang="en-ZA" dirty="0"/>
              <a:t> Project</a:t>
            </a:r>
          </a:p>
        </p:txBody>
      </p:sp>
      <p:sp>
        <p:nvSpPr>
          <p:cNvPr id="2" name="TextBox 1">
            <a:extLst>
              <a:ext uri="{FF2B5EF4-FFF2-40B4-BE49-F238E27FC236}">
                <a16:creationId xmlns:a16="http://schemas.microsoft.com/office/drawing/2014/main" id="{770E2077-8707-CFCD-8D40-CF86AF38DA7F}"/>
              </a:ext>
            </a:extLst>
          </p:cNvPr>
          <p:cNvSpPr txBox="1"/>
          <p:nvPr/>
        </p:nvSpPr>
        <p:spPr>
          <a:xfrm>
            <a:off x="284814" y="5836862"/>
            <a:ext cx="11637363" cy="646331"/>
          </a:xfrm>
          <a:prstGeom prst="rect">
            <a:avLst/>
          </a:prstGeom>
          <a:noFill/>
        </p:spPr>
        <p:txBody>
          <a:bodyPr wrap="square" rtlCol="0">
            <a:spAutoFit/>
          </a:bodyPr>
          <a:lstStyle/>
          <a:p>
            <a:r>
              <a:rPr lang="en-ZA" dirty="0">
                <a:latin typeface="Times New Roman" panose="02020603050405020304" pitchFamily="18" charset="0"/>
                <a:cs typeface="Times New Roman" panose="02020603050405020304" pitchFamily="18" charset="0"/>
              </a:rPr>
              <a:t> From all the graphs and  metrics evaluated to test the models, </a:t>
            </a:r>
            <a:r>
              <a:rPr lang="en-US" dirty="0">
                <a:latin typeface="Times New Roman" panose="02020603050405020304" pitchFamily="18" charset="0"/>
                <a:cs typeface="Times New Roman" panose="02020603050405020304" pitchFamily="18" charset="0"/>
              </a:rPr>
              <a:t>we saw that while the quantum approach is promising, its benefits might be more pronounced in different settings or with further optimizations.</a:t>
            </a:r>
            <a:endParaRPr lang="en-ZA"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5923613-0154-023F-39B3-6F95992518E0}"/>
              </a:ext>
            </a:extLst>
          </p:cNvPr>
          <p:cNvSpPr txBox="1"/>
          <p:nvPr/>
        </p:nvSpPr>
        <p:spPr>
          <a:xfrm>
            <a:off x="284814" y="3066873"/>
            <a:ext cx="10987788" cy="2031325"/>
          </a:xfrm>
          <a:prstGeom prst="rect">
            <a:avLst/>
          </a:prstGeom>
          <a:noFill/>
        </p:spPr>
        <p:txBody>
          <a:bodyPr wrap="square" rtlCol="0">
            <a:spAutoFit/>
          </a:bodyPr>
          <a:lstStyle/>
          <a:p>
            <a:r>
              <a:rPr lang="en-ZA" dirty="0">
                <a:latin typeface="Times New Roman" panose="02020603050405020304" pitchFamily="18" charset="0"/>
                <a:cs typeface="Times New Roman" panose="02020603050405020304" pitchFamily="18" charset="0"/>
              </a:rPr>
              <a:t>For the nearest future, we aimed to fine tune the model for detecting the weld defect of the aluminium 5083 TIG.</a:t>
            </a:r>
          </a:p>
          <a:p>
            <a:r>
              <a:rPr lang="en-ZA" dirty="0">
                <a:latin typeface="Times New Roman" panose="02020603050405020304" pitchFamily="18" charset="0"/>
                <a:cs typeface="Times New Roman" panose="02020603050405020304" pitchFamily="18" charset="0"/>
              </a:rPr>
              <a:t>To do that, we will try changing:</a:t>
            </a:r>
          </a:p>
          <a:p>
            <a:pPr marL="285750" indent="-285750">
              <a:buFontTx/>
              <a:buChar char="-"/>
            </a:pPr>
            <a:r>
              <a:rPr lang="en-ZA" dirty="0">
                <a:latin typeface="Times New Roman" panose="02020603050405020304" pitchFamily="18" charset="0"/>
                <a:cs typeface="Times New Roman" panose="02020603050405020304" pitchFamily="18" charset="0"/>
              </a:rPr>
              <a:t>The parameters of the variational circuit</a:t>
            </a:r>
          </a:p>
          <a:p>
            <a:pPr marL="285750" indent="-285750">
              <a:buFontTx/>
              <a:buChar char="-"/>
            </a:pPr>
            <a:r>
              <a:rPr lang="en-ZA" dirty="0">
                <a:latin typeface="Times New Roman" panose="02020603050405020304" pitchFamily="18" charset="0"/>
                <a:cs typeface="Times New Roman" panose="02020603050405020304" pitchFamily="18" charset="0"/>
              </a:rPr>
              <a:t>Change the variational circuit. Maybe make it mor expressive with lots of entanglement</a:t>
            </a:r>
          </a:p>
          <a:p>
            <a:pPr marL="285750" indent="-285750">
              <a:buFontTx/>
              <a:buChar char="-"/>
            </a:pPr>
            <a:r>
              <a:rPr lang="en-ZA" dirty="0">
                <a:latin typeface="Times New Roman" panose="02020603050405020304" pitchFamily="18" charset="0"/>
                <a:cs typeface="Times New Roman" panose="02020603050405020304" pitchFamily="18" charset="0"/>
              </a:rPr>
              <a:t>Choose a better classical optimizer</a:t>
            </a:r>
          </a:p>
          <a:p>
            <a:pPr marL="285750" indent="-285750">
              <a:buFontTx/>
              <a:buChar char="-"/>
            </a:pPr>
            <a:r>
              <a:rPr lang="en-ZA" dirty="0">
                <a:latin typeface="Times New Roman" panose="02020603050405020304" pitchFamily="18" charset="0"/>
                <a:cs typeface="Times New Roman" panose="02020603050405020304" pitchFamily="18" charset="0"/>
              </a:rPr>
              <a:t>-play around with the number of epochs and the learning rates</a:t>
            </a:r>
          </a:p>
          <a:p>
            <a:pPr marL="285750" indent="-285750">
              <a:buFontTx/>
              <a:buChar char="-"/>
            </a:pPr>
            <a:r>
              <a:rPr lang="en-ZA" dirty="0">
                <a:latin typeface="Times New Roman" panose="02020603050405020304" pitchFamily="18" charset="0"/>
                <a:cs typeface="Times New Roman" panose="02020603050405020304" pitchFamily="18" charset="0"/>
              </a:rPr>
              <a:t>Play around with different encoding techniques to see what works the best.  </a:t>
            </a:r>
          </a:p>
        </p:txBody>
      </p:sp>
      <p:sp>
        <p:nvSpPr>
          <p:cNvPr id="6" name="TextBox 5">
            <a:extLst>
              <a:ext uri="{FF2B5EF4-FFF2-40B4-BE49-F238E27FC236}">
                <a16:creationId xmlns:a16="http://schemas.microsoft.com/office/drawing/2014/main" id="{6989F8D9-14AB-2863-104D-D829DEC8402A}"/>
              </a:ext>
            </a:extLst>
          </p:cNvPr>
          <p:cNvSpPr txBox="1"/>
          <p:nvPr/>
        </p:nvSpPr>
        <p:spPr>
          <a:xfrm>
            <a:off x="569626" y="2533947"/>
            <a:ext cx="8469441" cy="646331"/>
          </a:xfrm>
          <a:prstGeom prst="rect">
            <a:avLst/>
          </a:prstGeom>
          <a:noFill/>
        </p:spPr>
        <p:txBody>
          <a:bodyPr wrap="square" rtlCol="0">
            <a:spAutoFit/>
          </a:bodyPr>
          <a:lstStyle/>
          <a:p>
            <a:r>
              <a:rPr lang="en-ZA" sz="3600" dirty="0">
                <a:latin typeface="Times New Roman" panose="02020603050405020304" pitchFamily="18" charset="0"/>
                <a:cs typeface="Times New Roman" panose="02020603050405020304" pitchFamily="18" charset="0"/>
              </a:rPr>
              <a:t>IV-Future scope</a:t>
            </a:r>
          </a:p>
        </p:txBody>
      </p:sp>
      <p:sp>
        <p:nvSpPr>
          <p:cNvPr id="7" name="TextBox 6">
            <a:extLst>
              <a:ext uri="{FF2B5EF4-FFF2-40B4-BE49-F238E27FC236}">
                <a16:creationId xmlns:a16="http://schemas.microsoft.com/office/drawing/2014/main" id="{B5FAA734-54D2-1D54-AD3D-8390054D9C28}"/>
              </a:ext>
            </a:extLst>
          </p:cNvPr>
          <p:cNvSpPr txBox="1"/>
          <p:nvPr/>
        </p:nvSpPr>
        <p:spPr>
          <a:xfrm>
            <a:off x="569626" y="5199249"/>
            <a:ext cx="7689953" cy="646331"/>
          </a:xfrm>
          <a:prstGeom prst="rect">
            <a:avLst/>
          </a:prstGeom>
          <a:noFill/>
        </p:spPr>
        <p:txBody>
          <a:bodyPr wrap="square" rtlCol="0">
            <a:spAutoFit/>
          </a:bodyPr>
          <a:lstStyle/>
          <a:p>
            <a:r>
              <a:rPr lang="en-ZA" sz="3600" dirty="0">
                <a:latin typeface="Times New Roman" panose="02020603050405020304" pitchFamily="18" charset="0"/>
                <a:cs typeface="Times New Roman" panose="02020603050405020304" pitchFamily="18" charset="0"/>
              </a:rPr>
              <a:t>V- Conclusion</a:t>
            </a:r>
          </a:p>
        </p:txBody>
      </p:sp>
    </p:spTree>
    <p:extLst>
      <p:ext uri="{BB962C8B-B14F-4D97-AF65-F5344CB8AC3E}">
        <p14:creationId xmlns:p14="http://schemas.microsoft.com/office/powerpoint/2010/main" val="736731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TotalTime>
  <Words>929</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Times New Roman</vt:lpstr>
      <vt:lpstr>Wingdings</vt:lpstr>
      <vt:lpstr>Office Theme</vt:lpstr>
      <vt:lpstr>WQ24 – FINAL PROJECT PRESENTATION</vt:lpstr>
      <vt:lpstr>Outline</vt:lpstr>
      <vt:lpstr>I. Introduction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Helarie Rose Medie Fah</dc:creator>
  <cp:lastModifiedBy>Helarie Rose Medie Fah</cp:lastModifiedBy>
  <cp:revision>1</cp:revision>
  <dcterms:created xsi:type="dcterms:W3CDTF">2024-08-09T18:45:25Z</dcterms:created>
  <dcterms:modified xsi:type="dcterms:W3CDTF">2024-08-09T22:34:03Z</dcterms:modified>
</cp:coreProperties>
</file>